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3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8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ink/ink10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ink/ink5.xml" ContentType="application/inkml+xml"/>
  <Override PartName="/ppt/ink/ink1.xml" ContentType="application/inkml+xml"/>
  <Override PartName="/ppt/ink/ink4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ink/ink3.xml" ContentType="application/inkml+xml"/>
  <Override PartName="/ppt/ink/ink2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81.xml" ContentType="application/vnd.openxmlformats-officedocument.presentationml.tags+xml"/>
  <Override PartName="/ppt/tags/tag66.xml" ContentType="application/vnd.openxmlformats-officedocument.presentationml.tags+xml"/>
  <Override PartName="/ppt/tags/tag65.xml" ContentType="application/vnd.openxmlformats-officedocument.presentationml.tags+xml"/>
  <Override PartName="/ppt/tags/tag64.xml" ContentType="application/vnd.openxmlformats-officedocument.presentationml.tags+xml"/>
  <Override PartName="/ppt/tags/tag63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1.xml" ContentType="application/vnd.openxmlformats-officedocument.presentationml.tags+xml"/>
  <Override PartName="/ppt/tags/tag62.xml" ContentType="application/vnd.openxmlformats-officedocument.presentationml.tags+xml"/>
  <Override PartName="/ppt/tags/tag61.xml" ContentType="application/vnd.openxmlformats-officedocument.presentationml.tags+xml"/>
  <Override PartName="/ppt/tags/tag6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85.xml" ContentType="application/vnd.openxmlformats-officedocument.presentationml.tags+xml"/>
  <Override PartName="/ppt/tags/tag184.xml" ContentType="application/vnd.openxmlformats-officedocument.presentationml.tags+xml"/>
  <Override PartName="/ppt/tags/tag183.xml" ContentType="application/vnd.openxmlformats-officedocument.presentationml.tags+xml"/>
  <Override PartName="/ppt/tags/tag182.xml" ContentType="application/vnd.openxmlformats-officedocument.presentationml.tags+xml"/>
  <Override PartName="/ppt/tags/tag181.xml" ContentType="application/vnd.openxmlformats-officedocument.presentationml.tags+xml"/>
  <Override PartName="/ppt/tags/tag80.xml" ContentType="application/vnd.openxmlformats-officedocument.presentationml.tags+xml"/>
  <Override PartName="/ppt/tags/tag179.xml" ContentType="application/vnd.openxmlformats-officedocument.presentationml.tags+xml"/>
  <Override PartName="/ppt/tags/tag178.xml" ContentType="application/vnd.openxmlformats-officedocument.presentationml.tags+xml"/>
  <Override PartName="/ppt/tags/tag177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193.xml" ContentType="application/vnd.openxmlformats-officedocument.presentationml.tags+xml"/>
  <Override PartName="/ppt/tags/tag192.xml" ContentType="application/vnd.openxmlformats-officedocument.presentationml.tags+xml"/>
  <Override PartName="/ppt/tags/tag191.xml" ContentType="application/vnd.openxmlformats-officedocument.presentationml.tags+xml"/>
  <Override PartName="/ppt/tags/tag75.xml" ContentType="application/vnd.openxmlformats-officedocument.presentationml.tags+xml"/>
  <Override PartName="/ppt/tags/tag190.xml" ContentType="application/vnd.openxmlformats-officedocument.presentationml.tags+xml"/>
  <Override PartName="/ppt/tags/tag189.xml" ContentType="application/vnd.openxmlformats-officedocument.presentationml.tags+xml"/>
  <Override PartName="/ppt/tags/tag50.xml" ContentType="application/vnd.openxmlformats-officedocument.presentationml.tags+xml"/>
  <Override PartName="/ppt/tags/tag48.xml" ContentType="application/vnd.openxmlformats-officedocument.presentationml.tags+xml"/>
  <Override PartName="/ppt/tags/tag176.xml" ContentType="application/vnd.openxmlformats-officedocument.presentationml.tags+xml"/>
  <Override PartName="/ppt/tags/tag17.xml" ContentType="application/vnd.openxmlformats-officedocument.presentationml.tags+xml"/>
  <Override PartName="/ppt/tags/tag16.xml" ContentType="application/vnd.openxmlformats-officedocument.presentationml.tags+xml"/>
  <Override PartName="/ppt/tags/tag15.xml" ContentType="application/vnd.openxmlformats-officedocument.presentationml.tags+xml"/>
  <Override PartName="/ppt/tags/tag14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13.xml" ContentType="application/vnd.openxmlformats-officedocument.presentationml.tags+xml"/>
  <Override PartName="/ppt/tags/tag12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38.xml" ContentType="application/vnd.openxmlformats-officedocument.presentationml.tags+xml"/>
  <Override PartName="/ppt/tags/tag37.xml" ContentType="application/vnd.openxmlformats-officedocument.presentationml.tags+xml"/>
  <Override PartName="/ppt/tags/tag3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9.xml" ContentType="application/vnd.openxmlformats-officedocument.presentationml.tags+xml"/>
  <Override PartName="/ppt/tags/tag180.xml" ContentType="application/vnd.openxmlformats-officedocument.presentationml.tags+xml"/>
  <Override PartName="/ppt/tags/tag174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3.xml" ContentType="application/vnd.openxmlformats-officedocument.presentationml.tags+xml"/>
  <Override PartName="/ppt/tags/tag112.xml" ContentType="application/vnd.openxmlformats-officedocument.presentationml.tags+xml"/>
  <Override PartName="/ppt/tags/tag111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78.xml" ContentType="application/vnd.openxmlformats-officedocument.presentationml.tags+xml"/>
  <Override PartName="/ppt/tags/tag110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27.xml" ContentType="application/vnd.openxmlformats-officedocument.presentationml.tags+xml"/>
  <Override PartName="/ppt/tags/tag126.xml" ContentType="application/vnd.openxmlformats-officedocument.presentationml.tags+xml"/>
  <Override PartName="/ppt/tags/tag125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07.xml" ContentType="application/vnd.openxmlformats-officedocument.presentationml.tags+xml"/>
  <Override PartName="/ppt/tags/tag106.xml" ContentType="application/vnd.openxmlformats-officedocument.presentationml.tags+xml"/>
  <Override PartName="/ppt/tags/tag105.xml" ContentType="application/vnd.openxmlformats-officedocument.presentationml.tags+xml"/>
  <Override PartName="/ppt/tags/tag79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88.xml" ContentType="application/vnd.openxmlformats-officedocument.presentationml.tags+xml"/>
  <Override PartName="/ppt/tags/tag87.xml" ContentType="application/vnd.openxmlformats-officedocument.presentationml.tags+xml"/>
  <Override PartName="/ppt/tags/tag86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0.xml" ContentType="application/vnd.openxmlformats-officedocument.presentationml.tags+xml"/>
  <Override PartName="/ppt/tags/tag99.xml" ContentType="application/vnd.openxmlformats-officedocument.presentationml.tags+xml"/>
  <Override PartName="/ppt/tags/tag98.xml" ContentType="application/vnd.openxmlformats-officedocument.presentationml.tags+xml"/>
  <Override PartName="/ppt/tags/tag97.xml" ContentType="application/vnd.openxmlformats-officedocument.presentationml.tags+xml"/>
  <Override PartName="/ppt/tags/tag96.xml" ContentType="application/vnd.openxmlformats-officedocument.presentationml.tags+xml"/>
  <Override PartName="/ppt/tags/tag95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76.xml" ContentType="application/vnd.openxmlformats-officedocument.presentationml.tags+xml"/>
  <Override PartName="/ppt/tags/tag157.xml" ContentType="application/vnd.openxmlformats-officedocument.presentationml.tags+xml"/>
  <Override PartName="/ppt/tags/tag156.xml" ContentType="application/vnd.openxmlformats-officedocument.presentationml.tags+xml"/>
  <Override PartName="/ppt/tags/tag155.xml" ContentType="application/vnd.openxmlformats-officedocument.presentationml.tags+xml"/>
  <Override PartName="/ppt/tags/tag154.xml" ContentType="application/vnd.openxmlformats-officedocument.presentationml.tags+xml"/>
  <Override PartName="/ppt/tags/tag153.xml" ContentType="application/vnd.openxmlformats-officedocument.presentationml.tags+xml"/>
  <Override PartName="/ppt/tags/tag152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69.xml" ContentType="application/vnd.openxmlformats-officedocument.presentationml.tags+xml"/>
  <Override PartName="/ppt/tags/tag168.xml" ContentType="application/vnd.openxmlformats-officedocument.presentationml.tags+xml"/>
  <Override PartName="/ppt/tags/tag167.xml" ContentType="application/vnd.openxmlformats-officedocument.presentationml.tags+xml"/>
  <Override PartName="/ppt/tags/tag166.xml" ContentType="application/vnd.openxmlformats-officedocument.presentationml.tags+xml"/>
  <Override PartName="/ppt/tags/tag165.xml" ContentType="application/vnd.openxmlformats-officedocument.presentationml.tags+xml"/>
  <Override PartName="/ppt/tags/tag164.xml" ContentType="application/vnd.openxmlformats-officedocument.presentationml.tags+xml"/>
  <Override PartName="/ppt/tags/tag151.xml" ContentType="application/vnd.openxmlformats-officedocument.presentationml.tags+xml"/>
  <Override PartName="/ppt/tags/tag175.xml" ContentType="application/vnd.openxmlformats-officedocument.presentationml.tags+xml"/>
  <Override PartName="/ppt/tags/tag143.xml" ContentType="application/vnd.openxmlformats-officedocument.presentationml.tags+xml"/>
  <Override PartName="/ppt/tags/tag149.xml" ContentType="application/vnd.openxmlformats-officedocument.presentationml.tags+xml"/>
  <Override PartName="/ppt/tags/tag148.xml" ContentType="application/vnd.openxmlformats-officedocument.presentationml.tags+xml"/>
  <Override PartName="/ppt/tags/tag147.xml" ContentType="application/vnd.openxmlformats-officedocument.presentationml.tags+xml"/>
  <Override PartName="/ppt/tags/tag146.xml" ContentType="application/vnd.openxmlformats-officedocument.presentationml.tags+xml"/>
  <Override PartName="/ppt/tags/tag145.xml" ContentType="application/vnd.openxmlformats-officedocument.presentationml.tags+xml"/>
  <Override PartName="/ppt/tags/tag144.xml" ContentType="application/vnd.openxmlformats-officedocument.presentationml.tags+xml"/>
  <Override PartName="/ppt/tags/tag150.xml" ContentType="application/vnd.openxmlformats-officedocument.presentationml.tags+xml"/>
  <Override PartName="/ppt/tags/tag141.xml" ContentType="application/vnd.openxmlformats-officedocument.presentationml.tags+xml"/>
  <Override PartName="/ppt/tags/tag140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2.xml" ContentType="application/vnd.openxmlformats-officedocument.presentationml.tags+xml"/>
  <Override PartName="/ppt/tags/tag137.xml" ContentType="application/vnd.openxmlformats-officedocument.presentationml.tags+xml"/>
  <Override PartName="/ppt/tags/tag139.xml" ContentType="application/vnd.openxmlformats-officedocument.presentationml.tags+xml"/>
  <Override PartName="/ppt/tags/tag77.xml" ContentType="application/vnd.openxmlformats-officedocument.presentationml.tags+xml"/>
  <Override PartName="/ppt/tags/tag138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10" r:id="rId2"/>
    <p:sldId id="532" r:id="rId3"/>
    <p:sldId id="566" r:id="rId4"/>
    <p:sldId id="512" r:id="rId5"/>
    <p:sldId id="513" r:id="rId6"/>
    <p:sldId id="514" r:id="rId7"/>
    <p:sldId id="515" r:id="rId8"/>
    <p:sldId id="516" r:id="rId9"/>
    <p:sldId id="517" r:id="rId10"/>
    <p:sldId id="519" r:id="rId11"/>
    <p:sldId id="520" r:id="rId12"/>
    <p:sldId id="521" r:id="rId13"/>
    <p:sldId id="522" r:id="rId14"/>
    <p:sldId id="560" r:id="rId15"/>
    <p:sldId id="523" r:id="rId16"/>
    <p:sldId id="563" r:id="rId17"/>
    <p:sldId id="524" r:id="rId18"/>
    <p:sldId id="525" r:id="rId19"/>
    <p:sldId id="526" r:id="rId20"/>
    <p:sldId id="527" r:id="rId21"/>
    <p:sldId id="528" r:id="rId22"/>
    <p:sldId id="529" r:id="rId23"/>
    <p:sldId id="530" r:id="rId24"/>
    <p:sldId id="531" r:id="rId25"/>
    <p:sldId id="533" r:id="rId26"/>
    <p:sldId id="534" r:id="rId27"/>
    <p:sldId id="535" r:id="rId28"/>
    <p:sldId id="537" r:id="rId29"/>
    <p:sldId id="538" r:id="rId30"/>
    <p:sldId id="539" r:id="rId31"/>
    <p:sldId id="540" r:id="rId32"/>
    <p:sldId id="549" r:id="rId33"/>
    <p:sldId id="541" r:id="rId34"/>
    <p:sldId id="550" r:id="rId35"/>
    <p:sldId id="551" r:id="rId36"/>
    <p:sldId id="552" r:id="rId37"/>
    <p:sldId id="553" r:id="rId38"/>
    <p:sldId id="554" r:id="rId39"/>
    <p:sldId id="555" r:id="rId40"/>
    <p:sldId id="556" r:id="rId41"/>
  </p:sldIdLst>
  <p:sldSz cx="12192000" cy="6858000"/>
  <p:notesSz cx="7010400" cy="92964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3" autoAdjust="0"/>
    <p:restoredTop sz="94587" autoAdjust="0"/>
  </p:normalViewPr>
  <p:slideViewPr>
    <p:cSldViewPr snapToGrid="0">
      <p:cViewPr varScale="1">
        <p:scale>
          <a:sx n="65" d="100"/>
          <a:sy n="65" d="100"/>
        </p:scale>
        <p:origin x="512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2-15T18:54:51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19303 14308 0,'0'0'0,"0"0"0,0 0 0,0 0 0,0 38 0,0-38 0,3 27 0,0 8 15,3 6-15,-1 6 16,1 0-1,0 3-15,0-3 16,0-3 0,-3-3-16,0-2 15,0 2 1,0 0-16,0 0 16,0 3-16,0 0 15,-3 0 1,3-3-16,-3-2 15,0-4 1,2 0-16,-2 1 16,3-1-16,0 3 15,0 3 1,0 0-16,0 3 16,0 1-1,-3-4-15,0-3 16,0-3-1,0 0-15,3 1 16,0-1-16,0 0 16,0 1-1,0-4-15,3-3 16,-3-2 0,0-1-16,2-2 15,-2-4 1,0-2-16,0-3 15,0-1 1,-3 1-16,0 0 16,0-1-16,0-2 15,0 0 1,0 0-16,0-3 16,0-1-1,0 1-15,0-3 16,0 0-1,0 0-15,0-3 16,0 0-16,0 0 16,0 0-1,0-3-15,0 0 16,0 0 0,0 0-16,-9-80 15,3 18-15,1-14 16,2-6-1,-3-12-15,3-6 16,-3-9 0,3 0-16,0 0 15,0 1 1,0 5-16,0 3 16,-3 6-16,1 3 15,-1 8 1,0 7-16,0 5 15,0 1 1,-3-7-16,0 4 16,-2 5-1,-1 6-15,0 7 16,3 8-16,0 5 16,4 7-1,-1 6-15,3 5 16,0 4-1,0 2-15,3 3 16,0 4-16,0 2 16,0 0-1,3 0-15,3 0 16,2-3 0,4 1-16,3-1 15,3 0 1,11 0-16,15 1 15,15 2 1,8 3-16,-2 3 16,-9 3-16,-9 0 15,-3 3 1,-3 3-16,0 3 16,1-1-1,-4 4-15,-3-3 16,-8 0-1,-7-3-15,-5-3 16,-3 0-16,-4 0 16,-2-3-1,-3 0-15,-3 0 16,0 0 0,0 0-16,0 0 15,0 0 1,0 0-16,0 0 15,-59-27-15,39 18 16,-4 0 0,-5 1-16,-6-1 15,-6 0 1,-9-3-16,0 3 16,-3 4-1,3-1-15,9 3 16,5 0-16,7 3 15,5 0 1,1 0-16,-1 0 16,4 0-1,-1 0-15,1 0 16,2 0 0,6 0-16,0 3 15,4 0-15,-1 3 16,3 2-1,3 7-15,0 3 16,3 5 0,3 7-16,3 14 15,3 12-15,-1 11 16,1 10 0,0-1-16,-3 3 15,0 4 1,0-1-16,0 3 15,0-2-15,-1-1 16,1 0 0,3 1-16,-3-1 15,3 6 1,0-3-16,2 1 16,4-4-1,0-9-15,-1-2 16,1-9-1,0-1-15,0 4 16,-4-3-16,1 0 16,-3-4-1,0-5-15,0-3 16,-1-6 0,1-5-16,-3-4 15,0-3 1,0 1-16,0-1 15,0-3-15,-3-2 16,-1-4 0,1 1-16,0-4 15,0 1 1,0 0-16,0-4 16,-3 1-16,0-3 15,0-1 1,0-2-16,0-3 15,0 0 1,0-1-16,0-2 16,0 0-1,0 0-15,0 0 16,0-3-16,0 0 16,0 0-1,0 0-15,0 0 16,0 0-1,0 0-15,0-1 16,0 1 0,0 0-16,0 0 15,0 0-15,0 0 16,0 0 0,0 0-16,0 0 15,0 0 1,0 0-16,0 0 15,0 0 1,0 0-16,0 0 16,0 0-16,0 0 15,0-1 1,0 1-16,0 0 16,0 0-1,0 0-15,0 0 16,0 0-16,0 0 15,0 0 1,0 0-16,0 0 16,0 0-1,0 0-15,0 0 16,0 0 0,0 0-16,0-1 15,0 1 1,0 0-16,0-3 15,0 0-15,0 3 16,3-3 0,0 3-16,0 0 15,3 0 1,0-3-16,3 3 16,2-3-16,4 0 15,0 0 1,2 0-16,4 0 15,-1 0 1,4 0-16,2 3 16,7 0-1,-1 0-15,0 0 16,-2 0 0,-1-3-16,1 0 15,-1 0-15,-2 0 16,-4 0-1,1 0-15,-4 0 16,-2 0 0,-4 0-16,-2 0 15,-3 0-15,0 0 16,0 0 0,-3 3-16,-1 0 15,1 0 1,-3 2-16</inkml:trace>
  <inkml:trace contextRef="#ctx0" brushRef="#br0" timeOffset="1556.34">20743 13964 0,'0'0'0,"0"0"0,0 0 16,0 0-1,0 0-15,0 0 16,0 0 0,0 0-16,0 0 15,0 0 1,-32-24-16,8 21 15,-8 1 1,-9-1-16,-3 3 16,3 0-16,-6 3 15,-3 2 1,-9 4 0,-3 3-16,6 0 15,9 2-15,18-2 16,17 0-1,12 0-15,0-12 16,38 41-16,4-9 16,10 4-1,10 2-15,3 0 16,-6 0 0,-15-6-16,-12-5 15,-11-6 1,-13-4-16,-5-2 15,-6 3-15,-8 2 16,-10 4 0,-8 5-16,-7 0 15,-2-5 1,-3-9-16</inkml:trace>
  <inkml:trace contextRef="#ctx0" brushRef="#br0" timeOffset="7193.05">22304 13973 0,'0'0'0,"0"0"0,0 0 0,0 0 16,0 0 0,0 0-16,0 0 15,0 0 1,0 0-16,0 0 16,-47-12-16,15 12 15,-12 0 1,-9 0-16,-3 6 15,3 9 1,3 14-16,9 12 16,12 9-1,5 3-15,7 0 16,8-6-16,9-6 16,9-3-1,11-5-15,15-1 16,18-6-1,12-11-15,0-6 16,5-12-16,7-12 16,8-14-1,3-12-15,-9-9 16,-17-6 0,-15 3-16,-14 3 15,-13 3 1,-8 0-16,-9 6 15,-9 0 1,-20 0-16,-22-1 16,-19 16-16,-18 20 15,-24 18 1,-18 11-16,10 4 16</inkml:trace>
  <inkml:trace contextRef="#ctx0" brushRef="#br0" timeOffset="8535.34">20549 15202 0,'0'0'0,"0"0"0,0 0 16,-41 23-1,15 4-15,-4 14 16,1 6 0,2 3-16,7 3 15,8 3 1,6 8-16,6 4 16,9 2-16,12 4 15,20-4 1,18-14-16,8-18 15,-5-17-15,-12-18 16,0-12 0,6-20-1,8-27-15,7-29 16,-6-21-16,-15-3 16,-27 9-1,-23 15-15,-18 5 16,-20 7-1,-18 17-15,-11 18 16,-10 17 0,-2 21-16,-6 21 15,2 23-15</inkml:trace>
  <inkml:trace contextRef="#ctx0" brushRef="#br0" timeOffset="9497.51">22792 15063 0,'0'0'0,"0"0"0,0 0 16,0 0-1,0 0-15,-41 6 16,-15 3 0,-20 9-16,-6 8 15,2 4 1,7-1-16,2 3 15,1 4 1,8-1-16,21-3 16,20-5-16,18-4 15,15 4 1,20 2-16,27 6 16,29 4-16,18-1 15,-3 3 1,-21-3-16,-23 0 15,-21-5 1,-11-4-16,-12-2 16,-7-1-1,-8-5-15,-11 2 16,-22 7 0,-26-1-16,-26-6 15,-12-2-15,3-9 16,9-6-1,8-9-15</inkml:trace>
  <inkml:trace contextRef="#ctx0" brushRef="#br0" timeOffset="10662.26">22813 13497 0,'0'0'0,"0"0"15,0 0-15,0 0 16,32-3-1,7-3-15,13 0 16,7 3 0,0 3-16,-3 0 15,-3 0 1,-3-3-16,0 3 16,-3 3-16,-3 0 15,-6 6 1,-8-1-16,-7 4 15,-2 6 1,-4 5-16,-5 4 16,0 11-1,0 12-15,-4 9 16,1 11-16,0 19 16,0 19-1,-3 10-15,0 8 16,-1 10-1,1-1-15,3 6 16,3 6-16,0-3 16,2-9-1,1-11-15,-3-16 16,-3-13 0,-1-13-16,-2-12 15,0-5 1,-6-15-16,0-6 15,-3-12 1,0-5-16,0-6 16,-2-7-16,-4-2 15,-3-3 1,-6-3-16,-8-3 16,-12-3-1,-9-3-15,-6 3 16,-12 6-1,-11 8-15,-16 13 16,1 2-16,6 3 16,14-5-1</inkml:trace>
  <inkml:trace contextRef="#ctx0" brushRef="#br0" timeOffset="22110.27">24697 13449 0,'0'0'0,"0"0"0,0 0 15,0 0-15,0 0 16,0 0-16,0 0 16,0 0-1,0 0-15,0 0 16,0 0 0,-29 15-16,14-12 15,-8 0-15,-10 0 16,-8 0-1,-6 0 1,-3-3-16,0 0 16,-3-3-1,-2-3-15,-1 0 16,0 3-16,3 0 16,3 0-16,9 3 15,5 0 1,7 0-16,8 3 15,4 0 1,2 0-16,6 0 16,3 3-1,6 0 1,0-6-16,12 44 0,9 9 16,11 20-1,6 10-15,-2 2 16,-7 6-1,-3 6-15,-8 0 16,-6 3 0,-3-6-16,-3-6 15,2-2 1,-2-4-16,0-3 16,0-2-16,0-7 15,0-2 1,3-1-16,-4 1 15,1 0 1,0-7-16,-3-2 16,0-3-16,-3-3 15,0 0 1,-3-3-16,0 0 16,0-3-1,-3-3-15,1-3 16,-4-3-1,3-5-15,0-4 16,0-2-16,0-4 16,0 1-1,3-4-15,0-2 16,1-3 0,2-4-16,0 1 15,0-3 1,2 0-16,4 0 15,3-1-15,12 4 16,11 3 0,24 2-16,17 1 15,10 0 1,-4-4-16,-11-2 16,-12 0-1,-12 0-15,-15-1 16,-14 1-16,-9-3 15</inkml:trace>
  <inkml:trace contextRef="#ctx0" brushRef="#br0" timeOffset="23202.3098">25206 13494 0,'0'0'0,"0"0"16,0 0-16,0 0 15,0 0 1,0 0-16,0 0 16,-15 32-16,6-9 15,-5 13 1,-10 17-16,-5 11 16,-6 4-1,-1-3-15,4-12 16,3-6-1,2-6-15,1-3 16,-4-3-16,4-2 16,-1-4-1,7-3-15,2-2 16,3-4 0,4-2-16,2-6 15</inkml:trace>
  <inkml:trace contextRef="#ctx0" brushRef="#br0" timeOffset="23565.8098">24630 13711 0,'0'0'0,"0"0"0,0 0 16,0 0-1,12 44-15,5-9 16,18 15 0,24 21-16,21 5 15,5 1-15,-3-9 16,-14-16-1,-15-7-15,-12-7 16,-9-6 0,-8-5-16,-10-4 15,-5-5-15,-6-4 16</inkml:trace>
  <inkml:trace contextRef="#ctx0" brushRef="#br0" timeOffset="24001.8298">24865 15078 0,'0'0'0,"0"0"0,0 0 16,56 35 0,-12-8-1,12 8-15,3 6 16,2 6 0,-2 0-16,-6-3 15,-6-2-15,-9-10 16,-8-9-16,-13-5 15,-8-6 1</inkml:trace>
  <inkml:trace contextRef="#ctx0" brushRef="#br0" timeOffset="24314.64">25532 15019 0,'0'0'0,"0"0"0,0 0 15,-41 53-15,18-3 16,-1 18 0,1 20-16,2 15 31,3 6-31,4 5 0,2 4 15,0-6 1,0-12-16,-2-12 16,-1-24-16,3-19 15,3-25 1,4-14-16,-1-12 16</inkml:trace>
  <inkml:trace contextRef="#ctx0" brushRef="#br0" timeOffset="25123.04">25718 13449 0,'0'0'0,"0"0"16,0 0-16,0 0 15,0 0 1,0 0-16,-30 0 16,27 0-1,0 3-15,0 0 16,3 0 0,0-3-16,0 0 15,0 0-15,83 6 16,-28-9-1,7 0-15,-6 0 16,-9 3 0,-9 6-16,-5 6 15,-4 9 1,-3 14-16,-2 18 16,-3 26-16,-7 30 15,1 23 1,-3 27-16,0 9 15,5 8 1,4 3-16,2-14 16,4-12-1,-1-18-15,1-20 16,-4-21-16,-2-21 16,-7-20-1,-5-15-15,-3-11 16,-3-10-1,-3-2-15,-3-6 16,-3 0 0,-8 0-16,-16-1 15,-14 1-15,-12 3 16,-11 3 0,-10 5-16,1 1 15,5-1 1,12-5-16,18-12 15,12-12-15</inkml:trace>
  <inkml:trace contextRef="#ctx0" brushRef="#br0" timeOffset="25515.37">26767 14034 0,'0'0'0,"0"0"15,0 0-15,0 0 16,26 36 0,13-19-16,19 7 31,13-3-31,8-7 0,4-8 16,2-3-1,0 0-15,-8-3 16,-10 0-16,-17 0 15,-12-3 1,-11 0-16,-9-3 16</inkml:trace>
  <inkml:trace contextRef="#ctx0" brushRef="#br0" timeOffset="25760.53">26696 14846 0,'0'0'0,"0"0"15,0 0-15,45-9 16,25-6 0,33-5-16,18-1 15,2 1 1,-8 2-16,-18 3 15,-21 4 1,-20-1-16</inkml:trace>
  <inkml:trace contextRef="#ctx0" brushRef="#br0" timeOffset="26944.42">28904 13279 0,'0'0'0,"0"0"0,-44 9 16,9-3-1,-15 0-15,-18 2 16,-20 1 0,-6 0-1,9-3-15,17-3 0,18 0 16,9 0 0,12 0-16,5 3 15,4 2 1,2 4-16,3 6 15,0 5 1,4 10-16,2 11 16,0 12-16,3 17 15,3 18 1,0 21-16,6 11 16,3 18-1,3 9-15,3-6 16,2-5-16,4-13 15,-3-11 1,-1-12-16,-2-12 16,0-21-1,-3-11-15,-3-12 16,-3-9 0,0-5-16,0-4 15,-3 0-15,0 1 16,0 2-1,2 3-15,-2 1 16,0-1 0,0-3-16,0-5 15,0-4 1,3-5-16,0 0 16,-3-4-16,3-2 15,0-3 1,0 3-1,3-1-15,0 4 16,3 0-16,2 2 16,4 4-1,3 3-15,5-1 16,7 4-16,5-4 16,9 1-1,9 2-15,9-2 16,8 2-1,7-2-15,2-7 16,3-2 0,-8-3-16,-6 2 15,-16 1-15,-16 0 16,-16-4 0,-11-2-1</inkml:trace>
  <inkml:trace contextRef="#ctx0" brushRef="#br0" timeOffset="43579.36">29554 13394 0,'0'0'0,"0"0"0,0 0 15,0 0-15,-29-24 16,8 18-16,-8 0 15,-7 0 1,-5 1-16,0 2 16,3 0-1,0 0-15,-1 6 16,-8 3 0,-9 5-16,-8 7 15,5-3-15,15-1 16,17-5-1,16 0-15,11-3 16,0-6-16,47 35 16,14 3-1,19 9-15,8 0 16,-9 0 0,-20-5-16,-21-4 15,-14-6 1,-12-2-16,-9-7 15,-6-2-15,-6-1 16,-12 4 0,-8-1-16,-15 4 15,-15 5 1,-15 3-16,-8 7 16,-6 2-1,9-6-15</inkml:trace>
  <inkml:trace contextRef="#ctx0" brushRef="#br0" timeOffset="44128.51">30459 13394 0,'0'0'0,"0"0"16,0 0-1,0 0-15,0 0 16,0 0-16,0 0 16,-32-12-1,14 21-15,-8 8 16,-6 10-1,-4 11-15,-2 6 16,3 6 0,3 0-16,2-6 15,7-6 1,2-5-16,3-4 16,4-5-16,-4-1 15,-3 1 1,1-1-16,2-5 15,4-3 1,2-4-16</inkml:trace>
  <inkml:trace contextRef="#ctx0" brushRef="#br0" timeOffset="44488.85">29657 13497 0,'0'0'0,"0"0"0,0 0 16,0 0-1,0 0-15,0 0 16,0 0 0,23 35-16,1-18 15,14 13 1,15 8-16,9 9 15,5 6 1,7 9-16,-1 2 16,1 4-16,-9-9 15,-7-9 1,-8-9-16,-3-3 16,-8-8-16,-7-10 15,-3-5 1,-8-6-16,-6-6 15</inkml:trace>
  <inkml:trace contextRef="#ctx0" brushRef="#br0" timeOffset="46297.81">30260 13449 0,'0'0'0,"0"0"0,0 0 16,0 0-16,0 0 16,0 0-1,0 0-15,0 0 16,0 0-16,0 0 16,0 0-1,0 0-15,0 0 16,0 0-1,0 0-15,0 0 16,0 0 0,-39 42-16,22-10 15,-4 6 1,3 3-16,4 0 16,-1 1-16,-3-1 15,1-3 1,-1-3-16,0-2 15,1-7 1,2-5-16,0-4 16,4-2-1,-1 0-15,0-1 16,3-2-16,1 0 16,-1 0-1,3-3-15,0-1 16,3-2-1,0 0-15,0-3 16,0 0 0,0 0-16,0 0 15,0 3-15,0 0 16,-2-1 0,-1 1-16,0 3 15,0 0-15,0-3 16,0 0-1,3-3-15,0 0 16,0-3 0,0 0-16</inkml:trace>
  <inkml:trace contextRef="#ctx0" brushRef="#br0" timeOffset="57768.01">29360 14599 0,'0'0'0,"0"0"0,0 0 0,0 0 0,-35-12 16,17 9-1,0 3-15,1 0 16,-4 3 0,4 0-16,-4 3 15,0 0 1,-2 6-16,-1-1 15,1 4-15,-1 3 16,7-1 0,5 1-16,9 3 15,6-1 1,6 7-16,5 8 16,10 3-1,5 3-15,4-3 16,-1-5-16,-6-4 15,-8 4 1,-6-1 0,-9 0-16,-6 4 15,-9 2-15,-3 6 16,-5 0 0,-1 0-16,-2-6 15,-1-5-15,-2-1 16,-4-6-1,1-2-15,-6-4 16,-6-5 0,-7-3-16</inkml:trace>
  <inkml:trace contextRef="#ctx0" brushRef="#br0" timeOffset="58292.52">29625 14922 0,'0'0'0,"0"0"0,0 0 16,0 0 0,0 0-16,0 0 15,47 24 1,-15-9-16,9 2 15,9 7 1,6 8-16,0 6 16,-3 0-1,-9-2-15,-3-4 16,0 0-16,-3-2 16,1-4-1,-1 1-15,-3-7 16,-3-2-16,-8-3 15,-4-7 1,-5-5-16</inkml:trace>
  <inkml:trace contextRef="#ctx0" brushRef="#br0" timeOffset="58674.43">30492 14728 0,'0'0'0,"0"0"0,0 0 16,0 0-16,0 0 15,-30 36 1,13-16-16,-4 7 31,1 2-31,-1 3 0,-3 12 16,-2 18-1,-3 23 1,2 21-16,4 12 16,2-6-16,0-7 15,4-5-15,2-11 16,6-19-1,3-17-15,1-12 16,-1-11 0,0-7-16,0-5 15,3-7-15,0-2 16</inkml:trace>
  <inkml:trace contextRef="#ctx0" brushRef="#br0" timeOffset="59859.95">30642 13000 0,'0'0'0,"0"0"16,0 0-16,0 0 15,0 0 1,0 0-16,0 0 16,0 0-1,38 3-15,-15-3 16,16 0-16,11 3 16,8 2-1,1 1-15,-3-3 16,3 0-1,6 0-15,2 0 16,-2 0 0,-9 3-16,-12 0 15,-12 3-15,-5-1 16,-7 1 0,-2 6-16,-3 3 15,-4 2 1,-2 10-16,-3 5 15,-3 6-15,0 6 16,-3 9 0,-3 14-16,0 22 15,-3 10 1,0 16-16,-3 11 16,-2 13-1,-1 5-15,-3 8 16,0-11-1,4-5-15,-1-13 16,0-17-16,6-12 16,0-9-1,3 6-15,1-6 16,2-8 0,2-13-16,1-11 15,0-9 1,0-6-16,0-3 15,0-5 1,0-7-16,-3-5 16,0-4-16,0-2 15,0-3 1,0-3-16,0 0 16,0-4-16,0 1 15,0 0 1,0 0-16,0 0 15,0 0 1,-3 0-16,0 0 16,-3-1-1,-2 1-15,-7 3 16,-6 0 0,-11 3-16,-24 5 15,-38 10-15,-44 17 16,-36 24-1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2-15T19:16:28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29625 3157 0,'0'0'0,"0"0"0,0 0 16,-15-47-16,-15 24 15,-25-1 1,-28 6-16,-23 1 16,-11 5-1,-4 18-15,-8 0 16,5 17 0,-17 19-16,-14 22 15,-37 30-15,-25 12 16,52-6-1,-5 6-15,14 11 16,21 1 0,8 11-16,30 1 15,18-7 1,5 12-16,1 18 16,11-12-16,24-11 15,26-7 1,27-11-16,17 6 15,18 11 1,6-11-16,12-19 16,20-16-16,12-7 15,26 12 1,18-5-16,-8-13 16,2-11-1,6-6-15,-15-12 16,-5-9-1,2-11-15,3-9 16,-8-12-16,11-6 16,24-9-1,3-11-15,5-9 16,25-24 0,-10-6-16,-9 0 15,4 1 1,-15-1-16,-7-6 15,10-17-15,-3-6 16,-12-6 0,0 6-16,-6-6 15,-9-11 1,-14-7-16,-21-6 16,-32 7-1,-21 5-15,-15-5 16,-11-1-16,-12-6 15,-18-11 1,-29-12-16,-39-11 16,-29-1-1,-35 0-15,-14 0 16,-10 18 0,-35 0-16,15 18 15,3 5-15,-3 24 16,32 29-1,-15 36-15,13 35 16,-45 47 0,-38 41-16,20 23 15</inkml:trace>
  <inkml:trace contextRef="#ctx0" brushRef="#br0" timeOffset="1472.31">27437 4033 0,'0'0'0,"0"0"15,0 0-15,47 6 16,-23 6 0,-1 6-16,1 11 15,-4 0 1,1 18-16,0 12 16,-1 12-1,7 17-15,5 24 16,9 29-16,6-12 15,3-17 1,-6-18-16,-8-18 16,-7-11-1,-3-6-15,-5-12 16,-3-12-16,-7-11 16,-2-13-1</inkml:trace>
  <inkml:trace contextRef="#ctx0" brushRef="#br0" timeOffset="1724.64">28081 4598 0,'0'0'0,"9"35"16,6 18-16,2 29 16,4 6-1,-4-17-15,1-18 16,-3-18-1,-6-5-15,-3-13 16,-4-11 0,-2 0-16</inkml:trace>
  <inkml:trace contextRef="#ctx0" brushRef="#br0" timeOffset="1941.01">27840 4033 0,'0'0'0,"0"0"0</inkml:trace>
  <inkml:trace contextRef="#ctx0" brushRef="#br0" timeOffset="3940.76">28307 4468 0,'0'0'16,"0"0"-16,42 36 0,-16-1 16,1 18-1,-1 6-15,-5 5 16,-4-5 0,1-12-1,-3-12-15,-4-5 16,-2-13-16,-3-5 15,0-6 1,-3-6-16,0 0 16,-3-12-16,0-11 15,0-18 1,-3-18-16,3 12 16,3 0-1,3 11-15,0 7 16,-1 11-1,4 7-15,0 5 16,-9 6-16,0 0 16,50 41-1,-9-6-15,18 12 16,14 0 0,1-17-16,-12-13 15,-15-11 1,-3-18-16,3-11 15,12-18-15,2-12 16,-2 6 0,-9-6-16,-12 6 15,-14-6 1,-12 6-16,-12 6 16,-6 6-16,-6 5 15,-3 12 1,-2 7-16,2 5 15,15 6 1,-38 23-16,17 1 16,4 11-1,5 12-15,9-6 16,12 12-16,17 0 16,21 6-1,15-12-15,0-12 16,-12-23-1,-12-12-15,6-12 16,12-17 0,3-6-16,-4-7 15,-10-5 1,-13 6-16,-9-6 16,-11 6-16,-6 6 15,-3 5 1,-6 7-16,0 5 15,-3-5 1,-3 5-16,1 0 16,-4 7-1,0-7-15,0 6 16,4 6-16,-1-5 16,0 5-1,0 0-15,3 6 16,0-6-1,3 6-15,0 0 16,0 0 0,1 0-16,-1 0 15,3 0-15,0 0 16,0 0 0,0 0-16,0 0 15,0 0 1,-39 29-16,36-29 15,0 6-15,1-6 16,-1 6 0,0-6-16,0 6 15,0-6 1,0 0-16,3 0 16,-3 0-16,3 0 15,0 0 1,-3 0-16,3 0 15,0 0 1,0 0-16,-3 6 16,3-6-1,0 6-15,0 0 16,0 0-16,0 11 16,0-17-1,6 53-15,3-18 16,2-5-1,4-1-15,6-5 16,8-1 0,9-11-16,4-6 15,-4-12 1,3 0-16,-6-12 16,-8-5-16,-10-6 15,-5-1 1,-9 1-16,-6-1 15,-9-5 1,-2 0-16,-1 5 16,3 7-16,3 5 15,3 6 1,3 7-16,3 5 16,0 0-1,0 0-15,56 70 16,-12-17-1,3 6-15,1-6 16,-1-12-16,-3-12 16,-9-11-1,-9-12-15,-5-12 16,-3-6 0,-1-23-16,-2-24 15,-9-6 1,-3-5-16,-6 11 15,-3 0-15,-3 6 16,0 6 0,3 12-16,1 12 15,2 5 1,3 6-16,3 0 16,2 7-1,4 5-15,6 0 16,-15 0-16,41 5 15,-20-5 1,-4 6-16,1-6 16,-6 0-1,-1 0-15,1-6 16,0 1 0,0-7-16,0-6 15,2-5-15,1-19 16,0-22-1</inkml:trace>
  <inkml:trace contextRef="#ctx0" brushRef="#br0" timeOffset="6432.16">30168 1393 0,'0'0'0,"0"0"0,0 0 15,0 0 1,0 0-16,0 0 16,0 0-1,6-35-15,-15 17 16,-5-5 0,-27-7-16,-33-11 15,-35 6-15,-52 0 16,11 11-1,9 18-15,-36 0 16,10 6 0,-30 0-16,-30 0 15,10 0 1,-10 6-16,1 6 16,-18 0-16,0 11 15,-12 7 1,-11-1-16,5 6 15,3 1 1,1-1-16,14-6 16,0 7-1,-12 11-15,9 6 16,-6 17-16,0 13 16,9-7-1,-3 6-15,18-5 16,3 11-1,35 6-15,8 6 16,16 6-16,26 5 16,2 13-1,7 5-15,0 7 16,0 11 0,8 5-16,9 7 15,16 6 1,4-1-16,7 7 15,15 5 1,20-11-16,15 5 16,14 1-16,12-1 15,6 7 1,12 11-16,15 0 16,20 12-1,27 6-15,11-18 16,9-6-16,6-11 15,12-10 1,15-5-16,23 6 16,17-9-1,1-6-15,26-3 16,6-9 0,12-3-16,18-8 15,8-9 1,18-7-16,14-5 15,13 0-15,2-6 16,12-12 0,-18-11-16,10-15 15,-4-12 1,0-3-16,12-9 16,-6-14-1,18-7-15,3-23 16,5-11-16,28-18 15,-13-18 1,-9-18-16,10-26 16,-36-14-1,0-16-15,-18-11 16,-17-3-16,-15-3 16,-21-12-1,-11 1-15,-32-1 16,-25-9-1,-16 4-15,-10-4 16,-8-5 0,-12 5-16,-18 4 15,-15-7-15,-5 1 16,-6-1 0,-1-17-16,-2 6 15,-3-7 1,-15 7-16,-9 12 15,-11-1-15,-9-5 16,-9 5 0,-15-11-16,-20-18 15,-18 12 1,-15 6-16,0 23 16,4 24-1,5 11-15,3 13 16,-3 16-16,-6 13 15,-5 6 1,-1 5-16,-6 12 16,-17 6-1,-9 30-15,-17 11 16,-48 36 0,-14 23-16,-3 12 15,-4-7-15,36-10 16,15-19-1</inkml:trace>
  <inkml:trace contextRef="#ctx0" brushRef="#br0" timeOffset="7664.22">22737 4045 0,'0'0'0,"0"0"16,0 0-1,0 0-15,0 0 16,0 0-16,0 0 16,0 0-1,0 0-15,-74 6 16,1 6 0,-4 23-16,12 18 15,21 17 1,15 7-16,17-7 15,15-17 1,18-12-16,20 1 16,9-19-1,0-11-15,-3-12 16,-3-24-16,-3-23 16,-3-23-1,-8-13-15,-13 13 16,-5 17-16,-3 18 15,-3 11 1,0 12-16,-3 7 16,3 10-1,14 25-15,36 35 16,38 40 0,6-5-16,-12-29 15,-14-24-15</inkml:trace>
  <inkml:trace contextRef="#ctx0" brushRef="#br0" timeOffset="8089.57">23666 4486 0,'0'0'0,"0"0"0,-36-18 16,-26-23-1,-32-41-15,-11-30 16,-7-23-1,3-6-15,12 0 16,21 11 0,23 19-16,23 5 15,22 12-15,25 0 16,33-12 0,30 12-16,22 11 15,22 19 1,-4 17-16,-11 23 15,-32 18-15,-27 12 16,-15 12 0</inkml:trace>
  <inkml:trace contextRef="#ctx0" brushRef="#br0" timeOffset="8377.53">22898 4004 0,'0'0'0,"0"0"0,0 0 15,97-47-15,59-41 16,29-36-1,-23 18-15,-42 30 16,-43 35 0,-33 11-16,-18 19 15</inkml:trace>
  <inkml:trace contextRef="#ctx0" brushRef="#br0" timeOffset="8822.4499">23798 4310 0,'0'0'0,"0"0"16,0 0-1,0 0-15,-30-53 16,-14-12-16,-32-35 16,-18-18-1,3-11-15,20 12 16,27 17 0,18 5-1,14 13-15,21-6 16,20-6-16,30 0 15,17 6 1,1 29-16,-16 18 16,-16 23-16,-13 12 15,-9 6 1</inkml:trace>
  <inkml:trace contextRef="#ctx0" brushRef="#br0" timeOffset="9378.8598">24265 3586 0,'0'0'0,"0"0"15,0 0 1,6 42-16,15 22 15,14 19-15,9-1 16,0-23 0,-6-12-16,-5-18 15,-10-11 1,-5-12-16</inkml:trace>
  <inkml:trace contextRef="#ctx0" brushRef="#br0" timeOffset="9561.57">23880 2922 0,'0'0'0</inkml:trace>
  <inkml:trace contextRef="#ctx0" brushRef="#br0" timeOffset="10278.61">24844 3533 0,'0'0'0,"30"53"0,14 24 16,9 11-1,-9-17-15,-15-24 16,-11-24-1,-6-5-15,-3-12 16,-7-6 0,1-12-16,0-12 15,0-17-15,0-23 16,0-13 0,3 7-1,3 5-15,3 6 16,-1 18-16,1 12 15,-3 17 1,0 6-16,3 6 16,5 12-16,15 5 15,18 19 1,15-1-16,9 0 16,-7-11-1,-8-18-15,-6-12 16,9-24-1,11-34-15,7-31 16,-13-10-16,-26 11 16,-20 23-1,-18 24-15,-9 12 16,-9 11 0,-5 1-16,-4 17 15,-2 12 1,-4 23-16,-2 24 15,11 23-15,27 1 16,35-1 0,51-11-16,60-30 15,57-47 1,65-64-16,20-59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2-15T19:02:34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25053 8217 0,'0'0'0,"-50"-12"0,3-3 0,-26-8 15,-33-10-15,-24-5 16,-2-3-1,-24 0-15,3 3 16,-44 2 0,-29 7-16,0 11 15,-4 15 1,-25 15-16,-48 20 16,-6 21-16,-44 15 15,-5 0 1,2-1-16,-14 10 15,-7 17 1,4 14-16,11-5 16,7-9-16,2-2 15,47 2 1,-3 14-16,21-2 16,33-6-1,28-9-15,16 0 16,5 6-1,29 0-15,-11-2 16,18 4-16,23 7 16,9 12-1,29-9-15,18-15 16,14-15 0,18-11-16,15 2 15,18 1 1,14-4-16,12-5 15,12 3-15,11 8 16,16 16 0,8 8-16,3 5 15,-6-7 1,9-4-16,17 6 16,18 9-1,12 2-15,0-2 16,-3-12-16,6 0 15,9 3 1,5 9-16,-2 3 16,3-9-1,2-12-15,1-20 16,5-10 0,4-2-16,2-3 15,18 3-15,6 3 16,2 0-1,19-3-15,8-6 16,12-6 0,12-3-16,2-12 15,7 1 1,-1-10-16,1-5 16,-1 0-16,10-4 15,11-2 1,3 0-16,15 3 15,3-1 1,2-2-16,-2-3 16,5-3-1,1-3-15,8-6 16,1-6-16,2 1 16,3-7-1,-5 6-15,5-2 16,-17 2-1,-9 0-15,-12 0 16,-15 4 0,-5-4-16,-4 0 15,1 0-15,2-5 16,1-1 0,2-6-16,-11 1 15,-4-4 1,-14-5-16,-14 0 15,-4-3-15,-20-4 16,-15 1 0,-15-6-16,-8 0 15,-12-6 1,-9 0-16,-15 0 16,-11-3-1,-9-6-15,-10-5 16,-5-7-16,-5-5 15,-7-7 1,-6-5-16,-5-6 16,-9-3-1,-10 3-15,-5-3 16,-8-12 0,-7-20-16,-9-21 15,-5-6-15,-3-6 16,-4 9-1,1 9-15,-9-3 16,-9 0 0,-12 3-16,-11 0 15,-6-3 1,-12 3-16,-18-3 16,-9 3-16,-8 9 15,-6 9 1,0 8-1,-4 18-15,-14 12 16,-8 6-16,-36-10 16,-24 1-1,1 3-15,-1 15 16,7 17-16,-7 3 16,10 9-1,-7 3-15,24 2 16,18 7-1,-1 3-15,21 5 16,4 9 0,-7 12-16,0 12 15,-53 15-15,-79 23 16</inkml:trace>
  <inkml:trace contextRef="#ctx0" brushRef="#br0" timeOffset="11648.4499">28634 8937 0,'0'0'0,"0"0"0,0 0 0,0 0 0,0 0 16,0 0 0,-50 3-16,-6 3 15,-20 5 1,2 1-16,9 0 16,7-3-16,-1 0 15,0 2 1,0 1-16,6 0 15,9 3 1,9 2-16,8 4 16,13 2-1,8 4-15,6 5 16,9 15-16,5 27 16,10 29-1,-1 11-15,1 10 16,-6-4-1,-7 1-15,-2-1 16,-3 1 0,-6-1-16,0 4 15,0 2 1,-3 1-16,0-4 16,0-5-16,0-7 15,0-5 1,0-6-16,0-6 15,0-6 1,1 4-16,-4-4 16,0-6-16,0-3 15,0-11 1,0-6-16,0-12 16,0-9-1,1-9-15,2-5 16,0-7-1,0-2-15,3-6 16,0-3-16,0-1 16,3 1-1,3 3-15,8 3 16,16 2 0,17 4-16,14 2 15,7-2 1,-3-3-16,-12-4 15,-12-2-15,-12-6 16,-5-3 0,-4-6-16,10-18 15,14-32 1</inkml:trace>
  <inkml:trace contextRef="#ctx0" brushRef="#br0" timeOffset="12183.03">29201 9178 0,'0'0'0,"0"0"0,0 0 16,0 0-16,0 0 15,0 0 1,0 0-16,-6 44 16,-5-9-1,-16 21-15,-14 18 16,-18 17-1,-11 12-15,-4 5 16,6-2-16,13-3 16,11-21-1,11-20-15,13-18 16,5-11 0,6-13-16,3-11 15,3-9 1,0-12-16,0-20 15,0-27-15</inkml:trace>
  <inkml:trace contextRef="#ctx0" brushRef="#br0" timeOffset="12555.49">28504 9266 0,'0'0'0,"0"0"15,0 0 1,0 0-16,0 0 16,6 38-1,3-17-15,9 11 16,17 15 0,24 18-16,23 17 15,18 12 1,9 6-16,0-3 15,-6-8-15,-9-10 16,-9-6 0,-9-5-16,-14-12 15,-12-9 1,-15-12-16,-11-14 16,-12-12-1,-7-9-15</inkml:trace>
  <inkml:trace contextRef="#ctx0" brushRef="#br0" timeOffset="13090.67">29025 11071 0,'0'0'0,"0"0"16,0 0-16,0 0 15,0 0 1,41 38-16,-12-8 16,13 8-1,5 6-15,3-3 16,-9-5 0,-6-7-16,-9-8 15,-5-7-15,-6-5 16,-4-6-1,-2-3-15,3 0 16,6-3 0,5 0-16</inkml:trace>
  <inkml:trace contextRef="#ctx0" brushRef="#br0" timeOffset="13441.51">29607 11004 0,'0'0'0,"0"0"16,0 0-16,0 0 16,0 0-1,0 0-15,0 38 16,3 3-1,0 27-15,0 31 16,-9 25 0,-6 14-16,-9 9 15,-8-6-15,-3-8 16,2-16 0,4-23-16,5-20 15,7-21 1,2-18-16,3-15 15,0-8 1</inkml:trace>
  <inkml:trace contextRef="#ctx0" brushRef="#br0" timeOffset="14392.27">29469 8752 0,'0'0'0,"0"0"16,0 0-16,0 0 15,0 0 1,41 11-16,-18-5 16,10-3-1,17 0-15,17-3 16,13 0-16,2 0 16,-9 0-1,-5 0-15,-9-3 16,-12 3-1,-12 0-15,-5 3 16,-4 0 0,1 6-16,2 6 15,3 14-15,4 15 16,-1 18 0,0 14-16,3 12 15,-2 21 1,-1 18-16,-3 23 15,-2 17 1,-4 15-16,1 15 16,-4-3-16,-5-5 15,-1-7 1,-2-9-16,-3-11 16,2-18-1,-2-23-15,-3-19 16,-3-13-1,0-16-15,0-11 16,0-15-16,-3-9 16,-1-6-1,1-5-15,0-9 16,-3-4 0,0-2-16,0-3 15,0-3 1,0 0-16,0-1 15,-3 1-15,-2 0 16,-7 6 0,-21 12-16,-40 28 15,-48 37 1,-23 22-16,6 1 16,21-21-1</inkml:trace>
  <inkml:trace contextRef="#ctx0" brushRef="#br0" timeOffset="19119.14">31482 10310 0,'0'0'0,"0"0"0,0 0 0,0 0 16,0 0-16,0 0 15,0 0-15,0 0 16,0 0 0,0 0-16,0 0 15,36-24 1,8 21-16,26 0 15,19-3 1,-1 1-16,-15-1 16,-14 3-16,-15 0 15,-14 0 1,-13 0-16</inkml:trace>
  <inkml:trace contextRef="#ctx0" brushRef="#br0" timeOffset="19374.32">31365 10798 0,'0'0'0,"0"0"0,0 0 16,41-18-1,6 6-15,35-2 16,33 2 0,20 9-16,12 6 15,-9 0 1,-8-3-16</inkml:trace>
  <inkml:trace contextRef="#ctx0" brushRef="#br0" timeOffset="21797.23">32776 8813 0,'0'0'0,"0"0"0,0 0 16,0 0-1,0 0-15,-41-5 16,17 5 0,-11 0-16,-18-3 15,-20-3-15,-7 0 16,10 3-1,14 0-15,21 3 16,11 0 0,9 0-16,7 3 15,2 9 1,6 11-16,8 30 16,16 47-16,14 56 15,6 29 1,3 41-16,-14 10 15,-13 2 1,-17-6-16,-18 18 16,-14 3-1,-6-12-15,5-6 16,13-44-16,14-26 16,9-15-1,5-18-15,4-12 16,0-20-1,0-26-15,-4-21 16,1-18-16,0-9 16,0-5-1,-1-9-15,4-3 16,6-3 0,5-4-16,9-2 15,12-2 1,18-10-16</inkml:trace>
  <inkml:trace contextRef="#ctx0" brushRef="#br0" timeOffset="22146.53">32735 9678 0,'0'0'0,"0"0"16,0 0-1,0 0-15,32 23 16,1-11 0,5 3-16,9-1 15,0-2 1,3-3-16,-6-3 16,-6-3-1</inkml:trace>
  <inkml:trace contextRef="#ctx0" brushRef="#br0" timeOffset="22502.41">33599 9404 0,'0'0'0,"0"0"0,0 0 0,0 0 0,-17 71 0,-16-1 0,-20 30 0,-11 15 0,2 3 0,6-10 0,15-25 0,8-27 16,10-24 0,5-17-16</inkml:trace>
  <inkml:trace contextRef="#ctx0" brushRef="#br0" timeOffset="22722.22">33044 9440 0,'0'0'0,"2"29"15,4 9-15,24 30 16,37 32 0,39 20-16,35 13 15,12-10 1,-12-29-16,30-23 15</inkml:trace>
  <inkml:trace contextRef="#ctx0" brushRef="#br0" timeOffset="25254.6">32623 11356 0,'0'0'0,"0"0"0,0 0 15,0 0 1,0 0-16,0 0 16,0 0-1,0 0-15,0 0 16,0 0 0,44-3-16,3 21 15,27 20-15,23 27 16,17 14-1,13-2-15,-4-13 16,-14-17 0,-24-17-16,-23-13 15,-18-8 1,-17-9-16,-16-9 16</inkml:trace>
  <inkml:trace contextRef="#ctx0" brushRef="#br0" timeOffset="25594.29">33626 11253 0,'0'0'0,"0"0"0,0 0 0,0 0 0,0 0 0,0 0 0,-33 53 0,33-53 0,0 0 0,0 0 0,-11 59 0,11-59 0,0 0 0,-15 91 0,15-91 0,-27 130 0,-5 31 0,-6 10 0,38-171 0,-41 167 0,2-2 15,7-15 1,6-21-16,5-23 15,6-26 1,1-28-16,-1-16 16,-6-10-16</inkml:trace>
  <inkml:trace contextRef="#ctx0" brushRef="#br0" timeOffset="26258.18">33393 8740 0,'0'0'0,"0"0"0,0 0 0,0 0 0,33 0 0,-7 0 0,18 0 0,15 0 0,15 0 0,5 0 0,-6 0 0,-14 0 0,-38 0 0,-21 0 0,0 0 0,0 0 0,0 0 0</inkml:trace>
  <inkml:trace contextRef="#ctx0" brushRef="#br0" timeOffset="26646.85">33861 11909 0,'0'0'0</inkml:trace>
  <inkml:trace contextRef="#ctx0" brushRef="#br0" timeOffset="26983.6">33802 12682 0,'0'0'0,"0"0"16,0 0-1,0 0-15,0 0 16,-53 0-16,24-6 16,-1-11-1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2-15T19:03:58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13032 8249 0,'0'0'0,"0"0"0,0 0 16,0 0-16,0 0 16,0 0-1,0 0-15,-41 15 16,9-4-1,-12 10-15,-9 8 16,-6 10-16,0 8 16,3 17-1,3 13-15,3 11 16,-8 18 0,-16 17-16,-17 21 15,0 9 1,11 9-16,19 8 15,14 21-15,11 9 16,7 18 0,3 11-16,2 12 15,9-6 1,1 1-16,-1-7 16,3-9-1,0 4-15,4-24 16,8-21-16,5-3 15,10-17 1,6-6-16,5-12 16,4-17-1,5-13-15,15-2 16,17-9 0,13-15-16,2-14 15,-8-21-15,-4-12 16,7-8-1,11-7-15,3-5 16,0-9 0,-9-9-16,7-6 15,13-9 1,7-12-16,-3-5 16,-9-15-16,0-15 15,6-14 1,3-12-16,-12-9 15,-18-3 1,-17-9-16,-15-6 16,-11-5-1,-7-18-15,-5-9 16,-7-12-16,-5-12 16,-6-11-1,-6-15-15,-3-15 16,-3 7-1,4 11-15,-7 6 16,0 17-16,-9 3 16,-8 4-1,-12-1-15,-15-2 16,-15-1 0,-5 6-16,6 9 15,2 9 1,-3 9-16,-14 0 15,-15-9-15,-9-6 16,-14-3 0,-15 9-16,2 29 15,4 36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2-15T19:06:48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28233B9-010C-4700-ABF6-343D14A2940B}" emma:medium="tactile" emma:mode="ink">
          <msink:context xmlns:msink="http://schemas.microsoft.com/ink/2010/main" type="inkDrawing" rotatedBoundingBox="19639,8833 20724,5126 23654,5984 22569,9690" hotPoints="23390,7764 21632,9522 19874,7764 21632,6006" semanticType="enclosure" shapeName="Circle"/>
        </emma:interpretation>
      </emma:emma>
    </inkml:annotationXML>
    <inkml:trace contextRef="#ctx0" brushRef="#br0">22304 5721 0,'0'0'0,"0"0"0,0 0 15,0 0-15,0 0 16,0 0-1,0 0-15,0 0 16,0 0 0,0 0-16,0 0 15,0 0 1,-29-18-16,14 12 16,-5-6-16,-10 1 15,-8-1 1,-6 0-16,-3 0 15,3 1 1,6 5-16,5 6 16,1-6-1,-3 6-15,-12-6 16,-15 6-16,-12-6 16,1 6-1,8-6-15,12 6 16,9 0-1,6 0-15,3 6 16,-6-6 0,-15 12-16,-15 0 15,-11 17-15,2 12 16,16 6 0,17 0-16,9 0 15,11 0 1,4 0-16,2-11 15,-3-1-15,-2 0 16,-6 0 0,-7 10-16,-2 10 15,-3 13 1,0 3-16,6-1 16,3-8-1,5-12-15,7-12 16,2-3-16,1 4 15,2 5 1,3 3-16,3 3 16,1-3-1,2-3-15,3-3 16,0-3 0,0-3-16,-3-2 15,1-4-15,2-5 16,-3-4-1,-3 1-15,0-1 16,-2 7 0,-7 5-16</inkml:trace>
    <inkml:trace contextRef="#ctx0" brushRef="#br0" timeOffset="1215.96">20011 7640 0,'0'0'0,"0"0"16,-23 39-16,2 5 15,-2 26 1,2 13-16,6 2 16,4-12-1,2-5-15,3-3 16,0 2-16,3 1 16,0-1-1,3-5-15,3-3 16,3-9-1,3-6-15,6-3 16,8-5 0,12 5-16,9 0 15,12 6-15,3 3 16,-3-6 0,-12-6-16,-9-6 15,-2-2 1,5-4-16,12 4 15,15-4 1,11-2-16,-3-4 16,-14-5-16,-9-3 15,0 0 1,6-1-16,12 1 16,8-3-1,3-6-15,-8-3 16,-6 3-1,-1 0-15,7 5 16,8-2-16,4 0 16,-7-3-1,-8-6-15,-12 3 16,-4 0 0,7 0-16,9-3 15,11-3-15,1-2 16,-10-7-1,-11 0-15,-12 1 16,0-1 0,0-3-16,6-2 15,3-7 1,6-5-16,-4-6 16,-2-4-16,-9 4 15,-6-3 1,-8 0-16,-4-3 15,-2-3 1,-4-6-16,4-12 16,2-8-1,3-4-15,4 7 16,-1 8-16,0 0 16,3-11-1,-2-13-15,-4-8 16,-6 6-1,-2 9-15,-3 5 16,-4 1-16,-2-12 16,-3-7-1,-1 4-15,-5 9 16,0 5 0,0 1-16,-3-9 15,-6-10 1,-6-2-16,-5 12 15,-10 6 1,-5 2-16,-7-8 16,-8-12-1,-6-3-15,3 6 16,6 14-16,9 12 16,-1 4-1,-5-4-15,-12-8 16,-17-10-1,-13 7-15,4 5 16,8 18-16,6 12 16,-2 6-1,-7 6-15,-8-7 16,-3 1 0,8 6-16,21-1 15,15 13-15,11 5 16,7 6-1,-4 12-15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09-16T04:45:04.5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3FBAA5C-A008-4F4C-B9C8-6CAB72D4B8B5}" emma:medium="tactile" emma:mode="ink">
          <msink:context xmlns:msink="http://schemas.microsoft.com/ink/2010/main" type="writingRegion" rotatedBoundingBox="30726,10350 30741,10350 30741,10365 30726,10365"/>
        </emma:interpretation>
      </emma:emma>
    </inkml:annotationXML>
    <inkml:traceGroup>
      <inkml:annotationXML>
        <emma:emma xmlns:emma="http://www.w3.org/2003/04/emma" version="1.0">
          <emma:interpretation id="{67D12E9B-6909-42B8-BC33-E0C0A8FEB710}" emma:medium="tactile" emma:mode="ink">
            <msink:context xmlns:msink="http://schemas.microsoft.com/ink/2010/main" type="paragraph" rotatedBoundingBox="30726,10350 30741,10350 30741,10365 30726,10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2FAE8C-3794-4FB8-8164-979BBD9AA7FC}" emma:medium="tactile" emma:mode="ink">
              <msink:context xmlns:msink="http://schemas.microsoft.com/ink/2010/main" type="line" rotatedBoundingBox="30726,10350 30741,10350 30741,10365 30726,10365"/>
            </emma:interpretation>
          </emma:emma>
        </inkml:annotationXML>
        <inkml:traceGroup>
          <inkml:annotationXML>
            <emma:emma xmlns:emma="http://www.w3.org/2003/04/emma" version="1.0">
              <emma:interpretation id="{5BD63E7D-2270-4579-8626-56C97EE86987}" emma:medium="tactile" emma:mode="ink">
                <msink:context xmlns:msink="http://schemas.microsoft.com/ink/2010/main" type="inkWord" rotatedBoundingBox="30726,10350 30741,10350 30741,10365 30726,10365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2-15T19:06:23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A791D00-B1F0-4C41-A9AB-BC910AE6A7DE}" emma:medium="tactile" emma:mode="ink">
          <msink:context xmlns:msink="http://schemas.microsoft.com/ink/2010/main" type="writingRegion" rotatedBoundingBox="9149,5348 2682,11192 675,8970 7142,3126"/>
        </emma:interpretation>
      </emma:emma>
    </inkml:annotationXML>
    <inkml:traceGroup>
      <inkml:annotationXML>
        <emma:emma xmlns:emma="http://www.w3.org/2003/04/emma" version="1.0">
          <emma:interpretation id="{077C9CEE-3C10-4A1A-8CF8-61105751D447}" emma:medium="tactile" emma:mode="ink">
            <msink:context xmlns:msink="http://schemas.microsoft.com/ink/2010/main" type="paragraph" rotatedBoundingBox="9149,5348 2682,11192 675,8970 7142,3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C53000-FFD3-4223-ACC6-428394263BF3}" emma:medium="tactile" emma:mode="ink">
              <msink:context xmlns:msink="http://schemas.microsoft.com/ink/2010/main" type="line" rotatedBoundingBox="9149,5348 2682,11192 675,8970 7142,3126"/>
            </emma:interpretation>
          </emma:emma>
        </inkml:annotationXML>
        <inkml:traceGroup>
          <inkml:annotationXML>
            <emma:emma xmlns:emma="http://www.w3.org/2003/04/emma" version="1.0">
              <emma:interpretation id="{247D05C8-91BA-470B-AB54-2511A7E43FDA}" emma:medium="tactile" emma:mode="ink">
                <msink:context xmlns:msink="http://schemas.microsoft.com/ink/2010/main" type="inkWord" rotatedBoundingBox="9149,5348 2682,11192 675,8970 7142,3126"/>
              </emma:interpretation>
            </emma:emma>
          </inkml:annotationXML>
          <inkml:trace contextRef="#ctx0" brushRef="#br0">5321 4892 0,'0'0'0,"0"0"16,0 0-16,-23 41 16,17-18-16,-6 13 15,0 5 1,-11 18-16,-13 23 15,-17 12 1,-29 6-16,0 0 16,-1-6-1,13 12-15,-6 5 16,-13 13 0,-11 5-16,0 1 15,12 2-15,18-12 16,5-5-1,-6 3-15,-11-1 16,-6 4 0,17-12-16,13-15 15,5-15 1,11-11-16,7-4 16,-6-8-16,12-12 15,-1-5 1,7-13-16,5-8 15,6-7 1,1-2-16,5-3 16,6 0-1,-6-3-15,6-3 16,0 0-16</inkml:trace>
          <inkml:trace contextRef="#ctx0" brushRef="#br0" timeOffset="3070.09">5339 4756 0,'0'0'0,"0"0"0,0 0 16,0 0-1,0 0-15,29 12 16,1-6 0,11-6-16,6 6 15,6-6 1,5 0-16,25-6 15,23 6 1,-1 0-16,13 6 16,0-6-16,5 6 15,6 0 1,1 0-16,-7-1 16,1-5-16,5 6 15,-5-6 1,-1 0-16,0-6 15,-11 6 1,-12-5-16,-12 5 16,-11 0-1,5 0-15,-5 0 16,-7 0-16,-11 0 16,-12 0-1,-6 0-15,-6 0 16,1 0-1,5 0-15,-6 0 16,-6 0-16,1 5 16,-1-5-1,1 6-15,-1-6 16,0 6 0,1 0-16,5 0 15,0-6 1,1 6-16,-13-6 15,1 0 1,-7 0-16,-5 0 16,0 6-16,-6-6 15,0 0 1,0 6-16,-1-6 16,-5 6-1,0-1-15,0 7 16,0-12-16,-23 41 15,-7 0 1,-17 7-16,-5 4 16,-7 13-1,0 0-15,6-1 16,6 7 0,-6-6-16,-12-1 15,-5 7-15,-7-1 16,1 7-1,11-1-15,6 1 16,7-1 0,-1-5-16,-6-1 15,-6 7 1,-5 2-16,5 1 16,6-7-16,6-5 15,6-7 1,0-2-16,-6 0 15,0-3 1,0 0-16,6-3 16,0-6-16,6-6 15,12-6 1,5-8-16,7-4 16,-1-5-1,6-1-15,6-2 16,0-3-1,1 2-15,-1-2 16,0 0 0,0-3-16,6 0 15,-6-1-15,6 1 16,-6-3 0,6 0-16,-6 0 15,6 0 1,-6-3-16,6 0 15,-5 0 1,-1 2-16,0 1 16,0 0-16,0 0 15,-6 0 1,-11 3-16,-7 0 16,-17 2-1,-23 1-15,-7 3 16,-11-3-16,-12-4 15,-6 1 1,-5 0-16,-1 0 16,-6-3-1,-5 3-15,-1-1 16,1 1 0,-1 0-16,1 0 15,5-3-15,1 0 16,5-1-1,0 1-15,1 0 16,5 0 0,6 0-16,6 0 15,-6 0 1,0 0-16,12 0 16,17-1-16,12 1 15,12-3 1,12 0-16,0-3 15,5 0 1,7 0-16,-1 0 16,7 0-1,5 0-15,6 0 16,0 0-16,0 0 16,0 0-1,6 0-15,0 0 16,6 0-1,0 0-15,6 0 16,11 0 0,30-3-16,30 0 15,28-3-15,36 1 16,12-4 0,12 0-16,17 3 15,-24 3 1,13 0-16,-7 3 15,-11 3 1,0-3-16,-6 3 16,-6 0-1,-12-3-15,-6 0 16,1 0-16,-7 0 16,-11 0-1,-18 3-15,-12 0 16,-17 0-1,0-3-15,-7 0 16,-5 0-16,-12 3 16,-11-3-1,-7 0-15,-5 0 16,-6 0 0,-1 0-16,-5 0 15,0 0-15,0 0 16,0 0-1,0 0-15,-6 0 16,6 0 0,-6 0-16,6-3 15,5-6 1,7-6-16,6-8 16,5-7-16,-6-8 15,7-9 1,-7-15-16,7-14 15,5-6 1,24-18-16,17-15 16,7-6-1,-1-5-15,-17 8 16,-7 10-16,-5 2 16,18-3-1,11-3-15,0 12 16,1 6-1,-24 24-15,-7-1 16,-10 7 0,11-13-16,5-11 15,7 11 1,0 1-16,-6 17 16,-12 0-16,-6 7 15,-12 5 1,-5 5-16,-7 7 15,-5 6-15,-6 5 16,0 1 0,0 5-16,0 6 15,-6-5 1,5 5-16,-5 6 16,0 0-1,0 0-15,0 6 16,0 0-16,0 0 15,-47 12 1,-17 0-16,-30 11 16,-18 7-1,-12-7-15,-5-5 16,-12-6 0,-6-7-16,12 1 15,-18-12-15,-23 1 16,17-7-1,18 0-15,-24-6 16,12 1 0,-17-13-16,-42 1 15,47 0 1,18 5-16,18 6 16,17 7-1,1 17-15,-1 11 16,12 18-16,23 12 15</inkml:trace>
          <inkml:trace contextRef="#ctx0" brushRef="#br0" timeOffset="14044.81">2299 8713 0,'0'0'0,"0"0"0,0 0 0,0 0 0,0 0 15,0 0-15,0 0 16,0 36-1,0-13-15,0 10 16,0 14 0,6 14-16,0 22 15,5 25 1,13 28-16,5 14 16,7 11-16,5-2 15,0-18 1,-12-14-16,1-27 15,-13-24 1,-5-17-16,0-9 16,0-3-1,-6-6-15,-1-9 16,1-5-16,-6-10 16,6-8-1</inkml:trace>
          <inkml:trace contextRef="#ctx0" brushRef="#br0" timeOffset="17639.47">2405 8740 0,'0'0'0,"0"0"15,0 0-15,0 0 16,0 0-16,0 0 16,0 0-1,0 0-15,0 0 16,0 0-1,0 0-15,0 0 16,0 0 0,47-44-16,12-21 15,5-14 1,1-7-16,-12 13 16,6 2-16,11-2 15,13-6 1,11-13-16,-12 7 15,-6 12 1,-17 14-16,-6 12 16,6 12-16,0 5 15,5 4 1,-11 2-16,-6 1 16,-6 2-1,-11 3-15,-7 4 16,-5 2-1,0 3-15,-7 0 16,1 3-16,0 1 16,-6-1-1,0 3-15,0 0 16,-1 3 0,1 0-16,0 3 15,0 0 1,6 3-16,0 5 15,-1 4-15,1 6 16,6 14 0,5 21-16,1 26 15,-7 18 1,1 9-16,-6 3 16,-6-4-1,0 4-15,-6-9 16,0-9-16,-6-3 15,0-3 1,0-5-16,0-7 16,6-8-1,-6-12-15,6-12 16,0-9 0,0-9-16,0-2 15,-6-6-15,6-4 16,0 1-1,0-3-15,-6-1 16,6-2 0,0 0-16,-5 0 15,5 0-15,0-3 16,0-1 0,-6 1-16,6 0 15,-6 0 1,6 3-16,-6 0 15,-6 5 1,-5 7-16,-13 5 16,-5 13-16,-18 8 15,-12 12 1,-17 11-16,-12 9 16,0 7-1,-18 11-15,0 3 16,-5 3-1,11-6-15,6-9 16,6-12-16,12-8 16,11-12-1,6-12-15,18-12 16,12-8 0,12-10-16,-1-2 15,12-3 1,0-3-16,1-3 15,-1 0-15,6 0 16,0 0 0,0-3-16,0 0 15,6 0 1,-5 0-16,5 0 16,-6 0-1,6-3-15,0-3 16,0 6-16,11-30 15,19-2 1,23-15-16,23-12 16,12-5-1,18-7-15,0-3 16,0 4 0,0-1-16,-6 4 15,-6 5 1,-12 3-16,0 3 15,1 0-15,-13 7 16,-17 4 0,-12 10-16,-5 6 15,-13 8 1,-5 4-16,-6 2 16,-1 3-1,1 3-15,-6 0 16,6 1-16,-6 2 15,-1 0 1,1 0-16,0 3 16,-6 0-1,6 0-15,-6 0 16,6 0-16,0 0 16,0-3-1,0 1-15,-1-1 16,1 3-1,0 0-15,0 0 16,-6 0-16,0 3 16,0 0-1,0 0-15,0 0 16,0 0 0,0 0-16,-70 65 15,-1-4 1,-23-1001-16,0 2039 15,-12-1011-15,-6 6 16,1 0 0,-7-2-16,18-13 15,18-17 1,11-6-16,7-12 16,5-6-1,6-6-15,12-8 16,11-7-16,7-5 15,5-3 1,0-3-16,7-3 16,5-3-1,-6 0-15,0-6 16,1-3 0,-1-6-16,0-8 15,0-12-15,6-12 16,-5-15-1,5-12-15,0-2 16,0-9 0,0-4-16,6-8 15,-6-3 1,6-5-16,6-4 16,-6 9-16,0 3 15,0 6 1,6 5-16,-6 7 15,6 11 1,-6 10-16,0 11 16,0 8-16,0 10 15,0 6 1,0 5-16,0 3 16,0 3-1,0 4-15,0 2 16,0 0-1,0 3-15,0 0 16,0 0-16,0 3 16,0 0-1,0 0-15,0 0 16,-12 121 0,0-22-16,6 25 15,-5 14 1,-1 6-16,0 0 15,0 3 1,-5-3-16,-1-8 16,6-10-16,-5-14 15,5-15 1,0-12-16,0-12 16,7-14-1,5-15-15,-6-11 16,6-10-16,0-8 15,0-3 1,0-4-16,6-5 16,-6 0-1,5-3-15,-5 0 16,0 0-16,71-56 16,-18 9-1,23-11 1,18-10-16,6-3 15,12-2-15,6-3 16,5 2 0,-5 3-16,-7 7 15,-5 8 1,-12 9-16,0 6 16,-11 8-16,-19 7 15,-17 5 1,-5 4-16,-13 5 15,-5 3 1,-7 0-16,1 1 16,-6-4-1,5 0-15,1-3 16,0-5-16,5-4 16,-5-2-1,-7-1-15,1 1 16,-6-1-1,0 1-15,-6-1 16,-6-2-16,0-3 16,0-9-1,0-9-15,1-15 16,-1-17 0,0-12-16,0-4 15,-6-7 1,6-4-16,-5-3 15,-1 9-15,6 12 16,-6 6 0,6 6-16,0 2 15,0 4 1,6 2-16,0 9 16,0 9-1,0 6-15,0 9 16,0 3-1,0 5-15,-5 4 16,5 5-16,-6 4 16,6 2-1,-6 3-15,6 3 16,-6 4 0,6 2-16,-6 0 15,0 3 1,6 0-16,-64 14 15,-19 22-15,-46 43 16,-36 42 0,1 37-16,-19 28 15,1-25 1,-6-28-16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2-15T19:06:21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E0855EE-7F9A-4A4C-B735-583E1C7E1218}" emma:medium="tactile" emma:mode="ink">
          <msink:context xmlns:msink="http://schemas.microsoft.com/ink/2010/main" type="inkDrawing" rotatedBoundingBox="133,7498 1114,4422 3951,5327 2970,8403" hotPoints="841,5008 3133,4854 3311,7494 1019,7648" semanticType="enclosure" shapeName="Rectangle"/>
        </emma:interpretation>
      </emma:emma>
    </inkml:annotationXML>
    <inkml:trace contextRef="#ctx0" brushRef="#br0">864 5209 0,'0'0'0,"0"0"0,0 0 0,0 0 16,0 0-16,0 0 15,0 0 1,24 35-16,-24-17 15,0 6-15,0 5 16,6 6 0,-6 12-16,0 0 15,0 18 1,0 23-16,6 18 16,-1 18-1,7 11-15,0 12 16,0 9-1,5 5-15,1-2 16,-6-12-16,5 0 16,-5-9-1,-6-8-15,-6-10 16,0-11 0,-6-12-16,-6-24 15,7-11-15,-7-12 16,6-15-1,0-8-15,0-10 16,0-5 0,0-9-16,6-3 15,0 0 1,-35-88-16,12-30 16</inkml:trace>
    <inkml:trace contextRef="#ctx0" brushRef="#br0" timeOffset="1182.08">958 5039 0,'0'0'0,"0"0"0,0 0 15,0 0-15,0 0 16,0 0 0,0 0-16,0 0 15,0 0 1,0 0-16,42 6 15,10-12 1,19-6-16,17 0 16,12-5-1,6 5-15,17-6 16,13 6-16,-7 1 16,-5 5-1,-13 0-15,-5 6 16,-12 0-1,0 0-15,0 0 16,-11 0-16,-13 0 16,-23 0-1,-12 6-15,-5-6 16,-7 6 0,1-6-16,-12 5 15,5-5 1,-5 6-16,0 0 15,-6 0-15,5 0 16,1 6 0,0 0-16,0-1 15,0 13 1,5 5-16,13 24 16,-1 12-1,12 17-15,0 12 16,6 12-1,-6 6-15,-5 5 16,-7 19-16,1 5 16,-7-3-1,-5 9-15,-1-6 16,-5-3 0,-6-6-16,0-5 15,0-13-15,0-14 16,-1-14-1,-5-16-15,0-11 16,0-9 0,0-12-16,0-8 15,0-7-15,-5-5 16,5-4 0,-6-2-16,0 0 15,0 0 1,-12-1-16,-17 4 15,-24 0 1,-23 0-16,-18-4 16,-18 1-16,-17 3 15,-18 2 1,-11 1-16,5-3 16,6 2-1,6-2-15,12-6 16,11 0-1,1 0-15,5-1 16,1 1 0,-1 3-16,18-3 15,18 3 1,11-1-16,18-2 16,12-3-16,12-3 15,11-3 1,1 0-16,11 0 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09-16T04:45:06.83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5F47FED-F343-490F-8643-75F6A7836F6A}" emma:medium="tactile" emma:mode="ink">
          <msink:context xmlns:msink="http://schemas.microsoft.com/ink/2010/main" type="writingRegion" rotatedBoundingBox="24089,6772 24104,6772 24104,6787 24089,6787"/>
        </emma:interpretation>
      </emma:emma>
    </inkml:annotationXML>
    <inkml:traceGroup>
      <inkml:annotationXML>
        <emma:emma xmlns:emma="http://www.w3.org/2003/04/emma" version="1.0">
          <emma:interpretation id="{19BAF5E4-3A98-4EFD-B0A5-BCA41E54544C}" emma:medium="tactile" emma:mode="ink">
            <msink:context xmlns:msink="http://schemas.microsoft.com/ink/2010/main" type="paragraph" rotatedBoundingBox="24089,6772 24104,6772 24104,6787 24089,6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517859-F12B-45FB-9868-E3D84B931832}" emma:medium="tactile" emma:mode="ink">
              <msink:context xmlns:msink="http://schemas.microsoft.com/ink/2010/main" type="line" rotatedBoundingBox="24089,6772 24104,6772 24104,6787 24089,6787"/>
            </emma:interpretation>
          </emma:emma>
        </inkml:annotationXML>
        <inkml:traceGroup>
          <inkml:annotationXML>
            <emma:emma xmlns:emma="http://www.w3.org/2003/04/emma" version="1.0">
              <emma:interpretation id="{4ED8C88A-ECAB-472B-8D8F-1A4D3D5107F6}" emma:medium="tactile" emma:mode="ink">
                <msink:context xmlns:msink="http://schemas.microsoft.com/ink/2010/main" type="inkWord" rotatedBoundingBox="24089,6772 24104,6772 24104,6787 24089,6787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52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4-02-15T19:19:23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25271 17036 0,'0'0'0,"0"0"0,0 0 0,0 0 15,0 0 1,0 0-16,0 0 16,0 0-1,-59-26-15,0 23 16,-29-3-1,-27-6-15,-20-12 16,-21-8-16,-38-15 16,-9-9-1,-17-3-15,-21 4 16,-15 8 0,-14 11-16,-4 7 15,-8 2 1,6 4-16,-21-4 15,9 10 1,-12-4-16,-18 15 16,12 12-16,-20 9 15,-6 14 1,35 15-16,32 12 16,36 15-1,44 17-15,41 0 16,35 0-1,39-5-15,28-4 16,22-2-16,17 2 16,18 9-1,29 30-15,38 20 16,36 9 0,23-3-16,6-15 15,26-11-15,27-6 16,20-4-1,22-17-15,28-14 16,21-18 0,9-15-16,32-6 15,-3-6 1,-11-2-16,5-4 16,-32-5-16,-14-6 15,-19-15 1,-25-12-16,-7-15 15,-23-14 1,-6-15-16,-27-14 16,-26-4-1,-23-8-15,-24-3 16,-18-4 0,-8-13-16,-12-10 15,-9 0-15,-18 0 16,-14 1-1,-18 2-15,-24-20 16,-23-24 0,-44-12-16,-47 6 15,-30 21-15,-26 38 16,35 53 0,36 38-16</inkml:trace>
  <inkml:trace contextRef="#ctx0" brushRef="#br0" timeOffset="1133.3">27828 13658 0,'0'0'0,"-35"-17"0,-6-7 15,-36-8 1,-31-7-16,-33 4 15,-6 12 1,11 11-16,16 9 16,17 12-16,18 11 15,20 16 1,12 22-16,21 13 16,17 14-1,12 12-15,15 24 16,11 32-1,13 35-15,8 9 16,-3 9 0,-9 8-16,-8-8 15,-13 14-15,-8-11 16,-3-3 0,0 9-16,0-24 15,0-6 1,6-6-16,0-26 15,-3-3-15,-3-12 16,0-3 0,-3 1-16,-3-1 15,6-15 1,3-5-16,6-6 16,3-9-1,5-12-15,4-15 16,3-8-16,2-3 15,6-3 1,4-1-16,8 1 16,12 0-1,20 0 1,15-6-16,3-6 0,-11-9 16,-19-6-1</inkml:trace>
  <inkml:trace contextRef="#ctx0" brushRef="#br0" timeOffset="1564.78">28281 13699 0,'0'0'0,"0"0"16,0 0-16,0 0 16,-32 39-1,-24 19-15,-38 42 16,-24 24 15,6-1-31,21-14 0,24-27 16,20-20-16,17-21 15,16-20-15,11-15 16</inkml:trace>
  <inkml:trace contextRef="#ctx0" brushRef="#br0" timeOffset="1828.88">27496 13817 0,'0'0'0,"0"0"16,12 44-16,17 30 16,21 43-1,24 27 1,17-6-16,9-14 15,0-10-15,-6-2 16,-15-18 0,-8-17-16</inkml:trace>
  <inkml:trace contextRef="#ctx0" brushRef="#br0" timeOffset="2183.69">27625 15681 0,'0'0'0,"0"0"0,0 0 16,0 0-16,0 0 16,0 0-1,0 0-15,0 0 16,36 38 0,5 12-16,18 21 15,11 5 1,1-5-16,-7-16 15,-8-22-15,-12-22 16</inkml:trace>
  <inkml:trace contextRef="#ctx0" brushRef="#br0" timeOffset="2512.25">28622 15540 0,'0'0'0,"0"0"0,0 0 16,0 0-16,-23 64 16,-10 4-1,-20 26-15,-17 21 31,-4-7-31,7-8 0,11-11 16,9-10 0,11-8-16,13-13 15,5-8-15,12-11 16,6-13 0</inkml:trace>
  <inkml:trace contextRef="#ctx0" brushRef="#br0" timeOffset="2939.47">27955 17356 0,'0'0'0,"0"0"15,0 0-15,0 0 16,0 0 0,0 0-16,0 0 15,0 0 1,11 50-16,7 30 16,6 29-1,2 11 1,-5-14-16,-4-21 15,-2-23-15,-3-18 16,0-15-16</inkml:trace>
  <inkml:trace contextRef="#ctx0" brushRef="#br0" timeOffset="3863.07">28651 13594 0,'0'0'0,"0"0"0,0 0 16,71 0-1,17-3-15,47-6 16,15-3 0,0-6-16,-14 4 15,-28 2 1,-20 0-16,-17 3 15,-21 6-15,-15 3 16,-5 12 0,-4 15-16,-5 26 15,-7 23 1,-5 21-16,-3 21 16,-6 8-16,-3 30 15,-9 41 1,-2 23-16,-10 36 15,-2 17 1,-4 10-16,4 11 16,2-3-1,7-9-15,2-9 16,6-26 0,3-32-16,6-27 15,0-32-15,3-33 16,3-26-1,-3-26-15,0-18 16,0-15 0,0-12-16,0-5 15,-3-6 1,0-4-16,0-2 16,-3 0-16,-3 0 15,-6 0 1,-20 8-16,-39 16 15,-61 20 1,-56 11-16,-3-8 16,-9-12-16,21-17 15,29-16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92CD9C-0936-4CB5-8F47-4F37A3C1BD80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8A4206-02EB-4F55-B83C-8E908C558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86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7844D-3B0D-480D-26C6-54EEC7C6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8C1A9-D214-6495-8A32-8F2720921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6562F-C232-628C-4DEF-716872EE5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538F1-D6A0-B0D9-8FB1-B944AA2F7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16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E63219-480C-49BE-A056-623C42F0679C}" type="slidenum">
              <a:rPr lang="en-US"/>
              <a:pPr/>
              <a:t>36</a:t>
            </a:fld>
            <a:endParaRPr lang="en-US"/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2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B643DC-E903-4A92-9CBE-2A336786E449}" type="slidenum">
              <a:rPr lang="en-US"/>
              <a:pPr/>
              <a:t>37</a:t>
            </a:fld>
            <a:endParaRPr lang="en-US"/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5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7FD42-65E1-4693-B87B-93E2F143EBFB}" type="slidenum">
              <a:rPr lang="en-US"/>
              <a:pPr/>
              <a:t>38</a:t>
            </a:fld>
            <a:endParaRPr lang="en-US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2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EB678C-E7DE-407E-9C53-D0713641D6B0}" type="slidenum">
              <a:rPr lang="en-US"/>
              <a:pPr/>
              <a:t>39</a:t>
            </a:fld>
            <a:endParaRPr lang="en-US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8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A4206-02EB-4F55-B83C-8E908C558B6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DF41F-8483-408D-BE6C-C8117F745841}" type="slidenum">
              <a:rPr lang="en-US"/>
              <a:pPr/>
              <a:t>8</a:t>
            </a:fld>
            <a:endParaRPr lang="en-US"/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8873A7-87E4-420C-96F6-58DFB1FC7D6C}" type="slidenum">
              <a:rPr lang="en-US"/>
              <a:pPr/>
              <a:t>9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4174E2-203A-4600-9649-6C808475F23D}" type="slidenum">
              <a:rPr lang="en-US"/>
              <a:pPr/>
              <a:t>10</a:t>
            </a:fld>
            <a:endParaRPr 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6A226C-DAA6-45F8-9400-DCE1DD49156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086F30-5E83-4849-BF0D-B0D4FC2EC547}" type="slidenum">
              <a:rPr lang="en-US"/>
              <a:pPr/>
              <a:t>34</a:t>
            </a:fld>
            <a:endParaRPr lang="en-US"/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66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3841FB-E06A-4D96-8961-B3D6010EB212}" type="slidenum">
              <a:rPr lang="en-US"/>
              <a:pPr/>
              <a:t>35</a:t>
            </a:fld>
            <a:endParaRPr lang="en-US"/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9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8.jpeg"/><Relationship Id="rId5" Type="http://schemas.openxmlformats.org/officeDocument/2006/relationships/tags" Target="../tags/tag58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7.xml"/><Relationship Id="rId3" Type="http://schemas.openxmlformats.org/officeDocument/2006/relationships/oleObject" Target="../embeddings/oleObject1.bin"/><Relationship Id="rId7" Type="http://schemas.openxmlformats.org/officeDocument/2006/relationships/customXml" Target="../ink/ink4.xml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11" Type="http://schemas.openxmlformats.org/officeDocument/2006/relationships/customXml" Target="../ink/ink6.xml"/><Relationship Id="rId5" Type="http://schemas.openxmlformats.org/officeDocument/2006/relationships/oleObject" Target="../embeddings/oleObject2.bin"/><Relationship Id="rId15" Type="http://schemas.openxmlformats.org/officeDocument/2006/relationships/customXml" Target="../ink/ink8.xml"/><Relationship Id="rId10" Type="http://schemas.openxmlformats.org/officeDocument/2006/relationships/image" Target="../media/image27.emf"/><Relationship Id="rId4" Type="http://schemas.openxmlformats.org/officeDocument/2006/relationships/image" Target="../media/image25.wmf"/><Relationship Id="rId9" Type="http://schemas.openxmlformats.org/officeDocument/2006/relationships/customXml" Target="../ink/ink5.xml"/><Relationship Id="rId1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6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28.png"/><Relationship Id="rId4" Type="http://schemas.openxmlformats.org/officeDocument/2006/relationships/tags" Target="../tags/tag65.xm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wmf"/><Relationship Id="rId11" Type="http://schemas.openxmlformats.org/officeDocument/2006/relationships/customXml" Target="../ink/ink10.xml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3" Type="http://schemas.openxmlformats.org/officeDocument/2006/relationships/tags" Target="../tags/tag71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9.png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image" Target="../media/image8.jpeg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3" Type="http://schemas.openxmlformats.org/officeDocument/2006/relationships/tags" Target="../tags/tag91.xml"/><Relationship Id="rId21" Type="http://schemas.openxmlformats.org/officeDocument/2006/relationships/tags" Target="../tags/tag109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image" Target="../media/image9.png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image" Target="../media/image8.jpeg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notesSlide" Target="../notesSlides/notesSlide9.xml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26" Type="http://schemas.openxmlformats.org/officeDocument/2006/relationships/tags" Target="../tags/tag135.xml"/><Relationship Id="rId3" Type="http://schemas.openxmlformats.org/officeDocument/2006/relationships/tags" Target="../tags/tag112.xml"/><Relationship Id="rId21" Type="http://schemas.openxmlformats.org/officeDocument/2006/relationships/tags" Target="../tags/tag130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tags" Target="../tags/tag134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tags" Target="../tags/tag129.xml"/><Relationship Id="rId29" Type="http://schemas.openxmlformats.org/officeDocument/2006/relationships/tags" Target="../tags/tag138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24" Type="http://schemas.openxmlformats.org/officeDocument/2006/relationships/tags" Target="../tags/tag133.xml"/><Relationship Id="rId32" Type="http://schemas.openxmlformats.org/officeDocument/2006/relationships/notesSlide" Target="../notesSlides/notesSlide1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tags" Target="../tags/tag132.xml"/><Relationship Id="rId28" Type="http://schemas.openxmlformats.org/officeDocument/2006/relationships/tags" Target="../tags/tag137.xml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tags" Target="../tags/tag131.xml"/><Relationship Id="rId27" Type="http://schemas.openxmlformats.org/officeDocument/2006/relationships/tags" Target="../tags/tag136.xml"/><Relationship Id="rId30" Type="http://schemas.openxmlformats.org/officeDocument/2006/relationships/tags" Target="../tags/tag13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18" Type="http://schemas.openxmlformats.org/officeDocument/2006/relationships/tags" Target="../tags/tag157.xml"/><Relationship Id="rId3" Type="http://schemas.openxmlformats.org/officeDocument/2006/relationships/tags" Target="../tags/tag142.xml"/><Relationship Id="rId21" Type="http://schemas.openxmlformats.org/officeDocument/2006/relationships/tags" Target="../tags/tag160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tags" Target="../tags/tag156.xml"/><Relationship Id="rId25" Type="http://schemas.openxmlformats.org/officeDocument/2006/relationships/image" Target="../media/image9.png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tags" Target="../tags/tag159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8.jpeg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notesSlide" Target="../notesSlides/notesSlide11.xml"/><Relationship Id="rId10" Type="http://schemas.openxmlformats.org/officeDocument/2006/relationships/tags" Target="../tags/tag149.xml"/><Relationship Id="rId19" Type="http://schemas.openxmlformats.org/officeDocument/2006/relationships/tags" Target="../tags/tag158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18" Type="http://schemas.openxmlformats.org/officeDocument/2006/relationships/tags" Target="../tags/tag178.xml"/><Relationship Id="rId26" Type="http://schemas.openxmlformats.org/officeDocument/2006/relationships/tags" Target="../tags/tag186.xml"/><Relationship Id="rId3" Type="http://schemas.openxmlformats.org/officeDocument/2006/relationships/tags" Target="../tags/tag163.xml"/><Relationship Id="rId21" Type="http://schemas.openxmlformats.org/officeDocument/2006/relationships/tags" Target="../tags/tag181.xml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5" Type="http://schemas.openxmlformats.org/officeDocument/2006/relationships/tags" Target="../tags/tag185.xml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20" Type="http://schemas.openxmlformats.org/officeDocument/2006/relationships/tags" Target="../tags/tag180.xml"/><Relationship Id="rId29" Type="http://schemas.openxmlformats.org/officeDocument/2006/relationships/tags" Target="../tags/tag189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24" Type="http://schemas.openxmlformats.org/officeDocument/2006/relationships/tags" Target="../tags/tag184.xml"/><Relationship Id="rId32" Type="http://schemas.openxmlformats.org/officeDocument/2006/relationships/notesSlide" Target="../notesSlides/notesSlide12.xml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23" Type="http://schemas.openxmlformats.org/officeDocument/2006/relationships/tags" Target="../tags/tag183.xml"/><Relationship Id="rId28" Type="http://schemas.openxmlformats.org/officeDocument/2006/relationships/tags" Target="../tags/tag188.xml"/><Relationship Id="rId10" Type="http://schemas.openxmlformats.org/officeDocument/2006/relationships/tags" Target="../tags/tag170.xml"/><Relationship Id="rId19" Type="http://schemas.openxmlformats.org/officeDocument/2006/relationships/tags" Target="../tags/tag179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tags" Target="../tags/tag182.xml"/><Relationship Id="rId27" Type="http://schemas.openxmlformats.org/officeDocument/2006/relationships/tags" Target="../tags/tag187.xml"/><Relationship Id="rId30" Type="http://schemas.openxmlformats.org/officeDocument/2006/relationships/tags" Target="../tags/tag19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5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notesSlide" Target="../notesSlides/notesSlide3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3" Type="http://schemas.openxmlformats.org/officeDocument/2006/relationships/tags" Target="../tags/tag38.xml"/><Relationship Id="rId21" Type="http://schemas.openxmlformats.org/officeDocument/2006/relationships/image" Target="../media/image8.jpeg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notesSlide" Target="../notesSlides/notesSlide4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10" Type="http://schemas.openxmlformats.org/officeDocument/2006/relationships/tags" Target="../tags/tag45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621" y="519508"/>
            <a:ext cx="10652487" cy="1469571"/>
          </a:xfrm>
        </p:spPr>
        <p:txBody>
          <a:bodyPr>
            <a:normAutofit/>
          </a:bodyPr>
          <a:lstStyle/>
          <a:p>
            <a:pPr algn="l"/>
            <a:r>
              <a:rPr lang="en-US" sz="3600" b="0" dirty="0"/>
              <a:t>Image transformations and image warping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9622" y="-164275"/>
            <a:ext cx="85182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Computer </a:t>
            </a:r>
            <a:r>
              <a:rPr lang="en-US" sz="4400" b="1" dirty="0">
                <a:latin typeface="+mj-lt"/>
                <a:ea typeface="+mj-ea"/>
                <a:cs typeface="+mj-cs"/>
              </a:rPr>
              <a:t>Vision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-559081" y="1600200"/>
            <a:ext cx="13310162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752843" y="2818294"/>
            <a:ext cx="10686314" cy="352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 Stitching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7186-4E63-452B-BE44-119D89CEC350}" type="slidenum">
              <a:rPr lang="en-US"/>
              <a:pPr/>
              <a:t>10</a:t>
            </a:fld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Parametric (global) warping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981200" y="1600201"/>
            <a:ext cx="8229600" cy="762000"/>
          </a:xfrm>
        </p:spPr>
        <p:txBody>
          <a:bodyPr/>
          <a:lstStyle/>
          <a:p>
            <a:r>
              <a:rPr lang="en-US"/>
              <a:t>Examples of parametric warps:</a:t>
            </a:r>
          </a:p>
        </p:txBody>
      </p:sp>
      <p:pic>
        <p:nvPicPr>
          <p:cNvPr id="400388" name="Picture 4" descr="HHHIMG_116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71826" y="3338514"/>
            <a:ext cx="1462087" cy="1095375"/>
          </a:xfrm>
          <a:prstGeom prst="rect">
            <a:avLst/>
          </a:prstGeom>
          <a:noFill/>
        </p:spPr>
      </p:pic>
      <p:sp>
        <p:nvSpPr>
          <p:cNvPr id="400389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05112" y="4433888"/>
            <a:ext cx="2057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translation</a:t>
            </a:r>
          </a:p>
        </p:txBody>
      </p:sp>
      <p:pic>
        <p:nvPicPr>
          <p:cNvPr id="400390" name="Picture 6" descr="HHHIMG_116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58112" y="3352800"/>
            <a:ext cx="1462088" cy="762000"/>
          </a:xfrm>
          <a:prstGeom prst="rect">
            <a:avLst/>
          </a:prstGeom>
          <a:noFill/>
        </p:spPr>
      </p:pic>
      <p:pic>
        <p:nvPicPr>
          <p:cNvPr id="400391" name="Picture 7" descr="rotated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67313" y="3124200"/>
            <a:ext cx="1755775" cy="1411288"/>
          </a:xfrm>
          <a:prstGeom prst="rect">
            <a:avLst/>
          </a:prstGeom>
          <a:noFill/>
        </p:spPr>
      </p:pic>
      <p:sp>
        <p:nvSpPr>
          <p:cNvPr id="400392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99087" y="4419601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rotation</a:t>
            </a:r>
          </a:p>
        </p:txBody>
      </p:sp>
      <p:sp>
        <p:nvSpPr>
          <p:cNvPr id="400393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34312" y="4343401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aspect</a:t>
            </a:r>
          </a:p>
        </p:txBody>
      </p:sp>
    </p:spTree>
    <p:extLst>
      <p:ext uri="{BB962C8B-B14F-4D97-AF65-F5344CB8AC3E}">
        <p14:creationId xmlns:p14="http://schemas.microsoft.com/office/powerpoint/2010/main" val="334791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Parametric (global) warping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2273" y="3003009"/>
            <a:ext cx="9792854" cy="270668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Transformation T is a coordinate-changing machine: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400" dirty="0"/>
              <a:t>					</a:t>
            </a:r>
            <a:r>
              <a:rPr lang="en-US" sz="2400" b="1" dirty="0"/>
              <a:t>p</a:t>
            </a:r>
            <a:r>
              <a:rPr lang="en-US" sz="2400" dirty="0"/>
              <a:t>’ = </a:t>
            </a:r>
            <a:r>
              <a:rPr lang="en-US" sz="2400" i="1" dirty="0"/>
              <a:t>T</a:t>
            </a:r>
            <a:r>
              <a:rPr lang="en-US" sz="2400" dirty="0"/>
              <a:t>(</a:t>
            </a:r>
            <a:r>
              <a:rPr lang="en-US" sz="2400" b="1" dirty="0"/>
              <a:t>p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does it mean that </a:t>
            </a:r>
            <a:r>
              <a:rPr lang="en-US" sz="2400" i="1" dirty="0"/>
              <a:t>T</a:t>
            </a:r>
            <a:r>
              <a:rPr lang="en-US" sz="2400" dirty="0"/>
              <a:t> is global?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Is the same for any point </a:t>
            </a:r>
            <a:r>
              <a:rPr lang="en-US" sz="2000" b="1" dirty="0"/>
              <a:t>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can be described by just a few numbers (parameters)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Let’s consider </a:t>
            </a:r>
            <a:r>
              <a:rPr lang="en-US" sz="2400" i="1" dirty="0"/>
              <a:t>linear</a:t>
            </a:r>
            <a:r>
              <a:rPr lang="en-US" sz="2400" dirty="0"/>
              <a:t> </a:t>
            </a:r>
            <a:r>
              <a:rPr lang="en-US" sz="2400" dirty="0" err="1"/>
              <a:t>xforms</a:t>
            </a:r>
            <a:r>
              <a:rPr lang="en-US" sz="2400" dirty="0"/>
              <a:t> (can be represented by a 2x2 matrix):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76800" y="1690020"/>
            <a:ext cx="1600200" cy="369888"/>
            <a:chOff x="2256" y="2064"/>
            <a:chExt cx="1008" cy="233"/>
          </a:xfrm>
        </p:grpSpPr>
        <p:sp>
          <p:nvSpPr>
            <p:cNvPr id="10252" name="Text Box 5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T</a:t>
              </a:r>
            </a:p>
          </p:txBody>
        </p:sp>
        <p:sp>
          <p:nvSpPr>
            <p:cNvPr id="10253" name="Line 6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4" name="Line 7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46" name="Picture 8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375692"/>
            <a:ext cx="146208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9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1709066"/>
            <a:ext cx="1843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8" name="Text Box 10"/>
          <p:cNvSpPr txBox="1">
            <a:spLocks noChangeArrowheads="1"/>
          </p:cNvSpPr>
          <p:nvPr/>
        </p:nvSpPr>
        <p:spPr bwMode="auto">
          <a:xfrm>
            <a:off x="3048001" y="2471066"/>
            <a:ext cx="9316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p</a:t>
            </a:r>
            <a:r>
              <a:rPr lang="en-US"/>
              <a:t> = (x,y)</a:t>
            </a:r>
          </a:p>
        </p:txBody>
      </p:sp>
      <p:sp>
        <p:nvSpPr>
          <p:cNvPr id="10249" name="Text Box 11"/>
          <p:cNvSpPr txBox="1">
            <a:spLocks noChangeArrowheads="1"/>
          </p:cNvSpPr>
          <p:nvPr/>
        </p:nvSpPr>
        <p:spPr bwMode="auto">
          <a:xfrm>
            <a:off x="7272339" y="2471066"/>
            <a:ext cx="1096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p’</a:t>
            </a:r>
            <a:r>
              <a:rPr lang="en-US"/>
              <a:t> = (x’,y’)</a:t>
            </a:r>
          </a:p>
        </p:txBody>
      </p:sp>
      <p:sp>
        <p:nvSpPr>
          <p:cNvPr id="10250" name="Oval 12"/>
          <p:cNvSpPr>
            <a:spLocks noChangeAspect="1" noChangeArrowheads="1"/>
          </p:cNvSpPr>
          <p:nvPr/>
        </p:nvSpPr>
        <p:spPr bwMode="auto">
          <a:xfrm>
            <a:off x="7653338" y="1818604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Oval 13"/>
          <p:cNvSpPr>
            <a:spLocks noChangeAspect="1" noChangeArrowheads="1"/>
          </p:cNvSpPr>
          <p:nvPr/>
        </p:nvSpPr>
        <p:spPr bwMode="auto">
          <a:xfrm>
            <a:off x="3538538" y="1556667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83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2314" y="5682938"/>
            <a:ext cx="1756001" cy="52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3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2433" y="5423719"/>
            <a:ext cx="3389539" cy="1185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24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1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linear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scaling by </a:t>
            </a:r>
            <a:r>
              <a:rPr lang="en-US" i="1" dirty="0"/>
              <a:t>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:\snavely\work\teaching\09Sp-CS1114\lectures\lec14\ey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0736" y="2770415"/>
            <a:ext cx="2843144" cy="1907662"/>
          </a:xfrm>
          <a:prstGeom prst="rect">
            <a:avLst/>
          </a:prstGeom>
          <a:noFill/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C:\snavely\work\teaching\09Sp-CS1114\lectures\lec14\ey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8336" y="2065565"/>
            <a:ext cx="3918064" cy="2628900"/>
          </a:xfrm>
          <a:prstGeom prst="rect">
            <a:avLst/>
          </a:prstGeom>
          <a:noFill/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11"/>
          <p:cNvGrpSpPr/>
          <p:nvPr/>
        </p:nvGrpSpPr>
        <p:grpSpPr>
          <a:xfrm>
            <a:off x="3709307" y="5310148"/>
            <a:ext cx="2757104" cy="1222427"/>
            <a:chOff x="3143250" y="5027119"/>
            <a:chExt cx="2757104" cy="1222427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43250" y="5027119"/>
              <a:ext cx="2757104" cy="1222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541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28861" y="5370349"/>
              <a:ext cx="319882" cy="397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Oval 12"/>
          <p:cNvSpPr/>
          <p:nvPr/>
        </p:nvSpPr>
        <p:spPr>
          <a:xfrm>
            <a:off x="2561917" y="458288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08631" y="4604656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02972" y="446314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71458" y="447402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75713" y="5671456"/>
            <a:ext cx="2720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inverse?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EB18D1-E805-66F8-76A7-749FEB3533A6}"/>
                  </a:ext>
                </a:extLst>
              </p14:cNvPr>
              <p14:cNvContentPartPr/>
              <p14:nvPr/>
            </p14:nvContentPartPr>
            <p14:xfrm>
              <a:off x="6931080" y="4680000"/>
              <a:ext cx="4396680" cy="127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EB18D1-E805-66F8-76A7-749FEB3533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1720" y="4670640"/>
                <a:ext cx="4415400" cy="12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69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linear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 by angle </a:t>
            </a:r>
            <a:r>
              <a:rPr lang="el-GR" sz="2800" i="1" kern="0" dirty="0">
                <a:solidFill>
                  <a:prstClr val="black"/>
                </a:solidFill>
                <a:latin typeface="Verdana"/>
              </a:rPr>
              <a:t>θ</a:t>
            </a:r>
            <a:r>
              <a:rPr lang="en-US" sz="2800" i="1" kern="0" dirty="0">
                <a:solidFill>
                  <a:prstClr val="black"/>
                </a:solidFill>
                <a:latin typeface="Verdana"/>
              </a:rPr>
              <a:t> </a:t>
            </a:r>
            <a:r>
              <a:rPr lang="en-US" sz="2800" kern="0" dirty="0">
                <a:solidFill>
                  <a:prstClr val="black"/>
                </a:solidFill>
              </a:rPr>
              <a:t>(about the origin)</a:t>
            </a:r>
            <a:endParaRPr lang="en-US" i="1" dirty="0"/>
          </a:p>
          <a:p>
            <a:endParaRPr lang="en-US" dirty="0"/>
          </a:p>
        </p:txBody>
      </p:sp>
      <p:pic>
        <p:nvPicPr>
          <p:cNvPr id="5" name="Picture 4" descr="C:\snavely\work\teaching\09Sp-CS1114\lectures\lec14\ey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8965" y="3118760"/>
            <a:ext cx="2843144" cy="1907662"/>
          </a:xfrm>
          <a:prstGeom prst="rect">
            <a:avLst/>
          </a:prstGeom>
          <a:noFill/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C:\snavely\work\teaching\09Sp-CS1114\lectures\lec14\ey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9800000">
            <a:off x="6645767" y="2553315"/>
            <a:ext cx="2843144" cy="1907662"/>
          </a:xfrm>
          <a:prstGeom prst="rect">
            <a:avLst/>
          </a:prstGeom>
          <a:noFill/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10"/>
          <p:cNvGrpSpPr/>
          <p:nvPr/>
        </p:nvGrpSpPr>
        <p:grpSpPr>
          <a:xfrm>
            <a:off x="2479222" y="5384348"/>
            <a:ext cx="4467225" cy="1266825"/>
            <a:chOff x="2490107" y="5053693"/>
            <a:chExt cx="4467225" cy="126682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90107" y="5053693"/>
              <a:ext cx="4467225" cy="1266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643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39106" y="5427210"/>
              <a:ext cx="453896" cy="396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Oval 12"/>
          <p:cNvSpPr/>
          <p:nvPr/>
        </p:nvSpPr>
        <p:spPr>
          <a:xfrm>
            <a:off x="2529260" y="4920342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70315" y="480059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5" name="Oval 14"/>
          <p:cNvSpPr/>
          <p:nvPr/>
        </p:nvSpPr>
        <p:spPr>
          <a:xfrm>
            <a:off x="7210117" y="4931228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651172" y="481148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5205" y="5410192"/>
            <a:ext cx="2720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inverse?</a:t>
            </a:r>
          </a:p>
        </p:txBody>
      </p:sp>
      <p:pic>
        <p:nvPicPr>
          <p:cNvPr id="78643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43839" y="6223228"/>
            <a:ext cx="1754501" cy="38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7739755" y="5845627"/>
            <a:ext cx="1591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For rotations:</a:t>
            </a:r>
            <a:endParaRPr lang="en-US" sz="20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293428" y="5018314"/>
            <a:ext cx="2667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077200" y="4593772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kern="0" dirty="0">
                <a:solidFill>
                  <a:prstClr val="black"/>
                </a:solidFill>
                <a:latin typeface="Verdana"/>
              </a:rPr>
              <a:t>θ</a:t>
            </a:r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6858000" y="4419600"/>
            <a:ext cx="1219200" cy="1219200"/>
          </a:xfrm>
          <a:prstGeom prst="arc">
            <a:avLst>
              <a:gd name="adj1" fmla="val 19308430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Matrices</a:t>
            </a:r>
          </a:p>
        </p:txBody>
      </p:sp>
      <p:sp>
        <p:nvSpPr>
          <p:cNvPr id="1536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1066800"/>
          </a:xfrm>
        </p:spPr>
        <p:txBody>
          <a:bodyPr/>
          <a:lstStyle/>
          <a:p>
            <a:pPr eaLnBrk="1" hangingPunct="1"/>
            <a:r>
              <a:rPr lang="en-US" dirty="0"/>
              <a:t>What types of transformations can be </a:t>
            </a:r>
            <a:br>
              <a:rPr lang="en-US" dirty="0"/>
            </a:br>
            <a:r>
              <a:rPr lang="en-US" dirty="0"/>
              <a:t>represented with a 2x2 matrix?</a:t>
            </a:r>
          </a:p>
        </p:txBody>
      </p:sp>
      <p:sp>
        <p:nvSpPr>
          <p:cNvPr id="15368" name="Text Box 4"/>
          <p:cNvSpPr txBox="1">
            <a:spLocks noChangeArrowheads="1"/>
          </p:cNvSpPr>
          <p:nvPr/>
        </p:nvSpPr>
        <p:spPr bwMode="auto">
          <a:xfrm>
            <a:off x="2362201" y="2681288"/>
            <a:ext cx="39262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tx2"/>
                </a:solidFill>
              </a:rPr>
              <a:t>2D mirror across Y axis?</a:t>
            </a:r>
          </a:p>
        </p:txBody>
      </p:sp>
      <p:sp>
        <p:nvSpPr>
          <p:cNvPr id="15369" name="Text Box 7"/>
          <p:cNvSpPr txBox="1">
            <a:spLocks noChangeArrowheads="1"/>
          </p:cNvSpPr>
          <p:nvPr/>
        </p:nvSpPr>
        <p:spPr bwMode="auto">
          <a:xfrm>
            <a:off x="2362201" y="4586288"/>
            <a:ext cx="4114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tx2"/>
                </a:solidFill>
              </a:rPr>
              <a:t>2D mirror across line y = x?</a:t>
            </a:r>
          </a:p>
        </p:txBody>
      </p:sp>
      <p:pic>
        <p:nvPicPr>
          <p:cNvPr id="78746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1" y="3284766"/>
            <a:ext cx="1992086" cy="108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8741230" y="3897087"/>
            <a:ext cx="381000" cy="413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89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5257800"/>
            <a:ext cx="203990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35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8" grpId="0"/>
      <p:bldP spid="153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Matrices</a:t>
            </a:r>
          </a:p>
        </p:txBody>
      </p:sp>
      <p:sp>
        <p:nvSpPr>
          <p:cNvPr id="1536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1066800"/>
          </a:xfrm>
        </p:spPr>
        <p:txBody>
          <a:bodyPr/>
          <a:lstStyle/>
          <a:p>
            <a:pPr eaLnBrk="1" hangingPunct="1"/>
            <a:r>
              <a:rPr lang="en-US" dirty="0"/>
              <a:t>What types of transformations can be </a:t>
            </a:r>
            <a:br>
              <a:rPr lang="en-US" dirty="0"/>
            </a:br>
            <a:r>
              <a:rPr lang="en-US" dirty="0"/>
              <a:t>represented with a 2x2 matrix?</a:t>
            </a:r>
          </a:p>
        </p:txBody>
      </p:sp>
      <p:sp>
        <p:nvSpPr>
          <p:cNvPr id="15368" name="Text Box 4"/>
          <p:cNvSpPr txBox="1">
            <a:spLocks noChangeArrowheads="1"/>
          </p:cNvSpPr>
          <p:nvPr/>
        </p:nvSpPr>
        <p:spPr bwMode="auto">
          <a:xfrm>
            <a:off x="2362201" y="2681288"/>
            <a:ext cx="39262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tx2"/>
                </a:solidFill>
              </a:rPr>
              <a:t>2D mirror across Y axis?</a:t>
            </a:r>
          </a:p>
        </p:txBody>
      </p:sp>
      <p:sp>
        <p:nvSpPr>
          <p:cNvPr id="15369" name="Text Box 7"/>
          <p:cNvSpPr txBox="1">
            <a:spLocks noChangeArrowheads="1"/>
          </p:cNvSpPr>
          <p:nvPr/>
        </p:nvSpPr>
        <p:spPr bwMode="auto">
          <a:xfrm>
            <a:off x="2362201" y="4586288"/>
            <a:ext cx="4114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tx2"/>
                </a:solidFill>
              </a:rPr>
              <a:t>2D mirror across line y = x?</a:t>
            </a:r>
          </a:p>
        </p:txBody>
      </p:sp>
      <p:pic>
        <p:nvPicPr>
          <p:cNvPr id="78746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1" y="3284766"/>
            <a:ext cx="1992086" cy="108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746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3278" y="3154817"/>
            <a:ext cx="3721112" cy="128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8741230" y="3897087"/>
            <a:ext cx="381000" cy="413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894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5257800"/>
            <a:ext cx="203990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0800" y="5105401"/>
            <a:ext cx="3352800" cy="1591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506811-DED2-EEF7-EB5B-F1140235EE7A}"/>
                  </a:ext>
                </a:extLst>
              </p14:cNvPr>
              <p14:cNvContentPartPr/>
              <p14:nvPr/>
            </p14:nvContentPartPr>
            <p14:xfrm>
              <a:off x="5818680" y="2840400"/>
              <a:ext cx="6371640" cy="186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506811-DED2-EEF7-EB5B-F1140235EE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9320" y="2831040"/>
                <a:ext cx="6390360" cy="18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26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8" grpId="0"/>
      <p:bldP spid="153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What types of transformations can be </a:t>
            </a:r>
            <a:br>
              <a:rPr lang="en-US"/>
            </a:br>
            <a:r>
              <a:rPr lang="en-US"/>
              <a:t>represented with a 2x2 matrix?</a:t>
            </a: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2362200" y="2757488"/>
            <a:ext cx="24391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tx2"/>
                </a:solidFill>
              </a:rPr>
              <a:t>2D Translation?</a:t>
            </a:r>
          </a:p>
        </p:txBody>
      </p:sp>
      <p:pic>
        <p:nvPicPr>
          <p:cNvPr id="788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7707" y="3254149"/>
            <a:ext cx="2474696" cy="111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07B633-3A72-55EC-C667-3F794FE5CCA0}"/>
                  </a:ext>
                </a:extLst>
              </p14:cNvPr>
              <p14:cNvContentPartPr/>
              <p14:nvPr/>
            </p14:nvContentPartPr>
            <p14:xfrm>
              <a:off x="4281120" y="2969640"/>
              <a:ext cx="782280" cy="1889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07B633-3A72-55EC-C667-3F794FE5CC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1760" y="2960280"/>
                <a:ext cx="801000" cy="19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699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What types of transformations can be </a:t>
            </a:r>
            <a:br>
              <a:rPr lang="en-US"/>
            </a:br>
            <a:r>
              <a:rPr lang="en-US"/>
              <a:t>represented with a 2x2 matrix?</a:t>
            </a: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2362200" y="2757488"/>
            <a:ext cx="24391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tx2"/>
                </a:solidFill>
              </a:rPr>
              <a:t>2D Translation?</a:t>
            </a:r>
          </a:p>
        </p:txBody>
      </p:sp>
      <p:sp>
        <p:nvSpPr>
          <p:cNvPr id="865286" name="Text Box 6"/>
          <p:cNvSpPr txBox="1">
            <a:spLocks noChangeArrowheads="1"/>
          </p:cNvSpPr>
          <p:nvPr/>
        </p:nvSpPr>
        <p:spPr bwMode="auto">
          <a:xfrm>
            <a:off x="1730820" y="4634141"/>
            <a:ext cx="8817428" cy="52322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>
                <a:solidFill>
                  <a:schemeClr val="tx2"/>
                </a:solidFill>
              </a:rPr>
              <a:t>Translation is not a linear operation on 2D coordinates</a:t>
            </a:r>
          </a:p>
        </p:txBody>
      </p:sp>
      <p:sp>
        <p:nvSpPr>
          <p:cNvPr id="865287" name="Text Box 7"/>
          <p:cNvSpPr txBox="1">
            <a:spLocks noChangeArrowheads="1"/>
          </p:cNvSpPr>
          <p:nvPr/>
        </p:nvSpPr>
        <p:spPr bwMode="auto">
          <a:xfrm>
            <a:off x="5199076" y="3505200"/>
            <a:ext cx="5950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chemeClr val="tx2"/>
                </a:solidFill>
                <a:latin typeface="Arial" charset="0"/>
              </a:rPr>
              <a:t>NO!</a:t>
            </a:r>
          </a:p>
        </p:txBody>
      </p:sp>
      <p:pic>
        <p:nvPicPr>
          <p:cNvPr id="788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7707" y="3254149"/>
            <a:ext cx="2474696" cy="111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Matrices</a:t>
            </a:r>
          </a:p>
        </p:txBody>
      </p:sp>
    </p:spTree>
    <p:extLst>
      <p:ext uri="{BB962C8B-B14F-4D97-AF65-F5344CB8AC3E}">
        <p14:creationId xmlns:p14="http://schemas.microsoft.com/office/powerpoint/2010/main" val="15877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86" grpId="0" animBg="1"/>
      <p:bldP spid="86528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All 2D Linear Transformations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2479288" y="1600201"/>
            <a:ext cx="7233424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Linear transformations are combinations of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Scale,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Rotation,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Shear,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Mirror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Properties of linear transformations: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Origin maps to origin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Lines map to lines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Parallel lines remain parallel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Ratios are preserved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Closed under composition</a:t>
            </a:r>
          </a:p>
        </p:txBody>
      </p:sp>
      <p:graphicFrame>
        <p:nvGraphicFramePr>
          <p:cNvPr id="174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243188"/>
              </p:ext>
            </p:extLst>
          </p:nvPr>
        </p:nvGraphicFramePr>
        <p:xfrm>
          <a:off x="6418009" y="2165350"/>
          <a:ext cx="22717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3" imgW="1117440" imgH="457200" progId="Equation.3">
                  <p:embed/>
                </p:oleObj>
              </mc:Choice>
              <mc:Fallback>
                <p:oleObj name="Equation" r:id="rId3" imgW="1117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009" y="2165350"/>
                        <a:ext cx="2271713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5"/>
          <p:cNvGraphicFramePr>
            <a:graphicFrameLocks noChangeAspect="1"/>
          </p:cNvGraphicFramePr>
          <p:nvPr/>
        </p:nvGraphicFramePr>
        <p:xfrm>
          <a:off x="5215392" y="5584145"/>
          <a:ext cx="5126037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5" imgW="2031840" imgH="406080" progId="Equation.3">
                  <p:embed/>
                </p:oleObj>
              </mc:Choice>
              <mc:Fallback>
                <p:oleObj name="Equation" r:id="rId5" imgW="20318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5392" y="5584145"/>
                        <a:ext cx="5126037" cy="1020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8B9759-4AB8-DA6F-4B49-E169C5258480}"/>
                  </a:ext>
                </a:extLst>
              </p14:cNvPr>
              <p14:cNvContentPartPr/>
              <p14:nvPr/>
            </p14:nvContentPartPr>
            <p14:xfrm>
              <a:off x="7153200" y="1968480"/>
              <a:ext cx="1199520" cy="1348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8B9759-4AB8-DA6F-4B49-E169C52584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640" y="1681920"/>
                <a:ext cx="8083440" cy="21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11061391" y="3726317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43391" y="3708317"/>
                <a:ext cx="36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779040" y="1691280"/>
              <a:ext cx="2326320" cy="2133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9680" y="1681920"/>
                <a:ext cx="2345040" cy="21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288000" y="1775880"/>
              <a:ext cx="899640" cy="101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8640" y="1766520"/>
                <a:ext cx="91836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8672071" y="2438237"/>
              <a:ext cx="360" cy="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4071" y="2420237"/>
                <a:ext cx="36360" cy="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41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Homogeneous coordinates</a:t>
            </a:r>
          </a:p>
        </p:txBody>
      </p:sp>
      <p:sp>
        <p:nvSpPr>
          <p:cNvPr id="20484" name="Rectangle 2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05000" y="1905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/>
              <a:t>Trick:  add one more coordinate:</a:t>
            </a:r>
          </a:p>
        </p:txBody>
      </p:sp>
      <p:sp>
        <p:nvSpPr>
          <p:cNvPr id="20485" name="Text Box 3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17876" y="3600451"/>
            <a:ext cx="28677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/>
              <a:t>homogeneous image </a:t>
            </a:r>
          </a:p>
          <a:p>
            <a:pPr algn="ctr"/>
            <a:r>
              <a:rPr lang="en-US" sz="2400"/>
              <a:t>coordinates</a:t>
            </a:r>
          </a:p>
        </p:txBody>
      </p:sp>
      <p:sp>
        <p:nvSpPr>
          <p:cNvPr id="20487" name="Rectangle 3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7400" y="5029200"/>
            <a:ext cx="6858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/>
              <a:t>Converting </a:t>
            </a:r>
            <a:r>
              <a:rPr lang="en-US" sz="2400" i="1" dirty="0"/>
              <a:t>from</a:t>
            </a:r>
            <a:r>
              <a:rPr lang="en-US" sz="2400" dirty="0"/>
              <a:t> homogeneous coordinates</a:t>
            </a:r>
          </a:p>
        </p:txBody>
      </p:sp>
      <p:pic>
        <p:nvPicPr>
          <p:cNvPr id="20488" name="Picture 35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13089" y="2449512"/>
            <a:ext cx="1843087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39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95600" y="5562600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 42"/>
          <p:cNvGrpSpPr/>
          <p:nvPr/>
        </p:nvGrpSpPr>
        <p:grpSpPr>
          <a:xfrm>
            <a:off x="6400800" y="1459468"/>
            <a:ext cx="3408252" cy="3351236"/>
            <a:chOff x="4876800" y="1459468"/>
            <a:chExt cx="3408252" cy="335123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172200" y="3579812"/>
              <a:ext cx="1828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5256609" y="2667397"/>
              <a:ext cx="182959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>
              <a:off x="5105400" y="3581400"/>
              <a:ext cx="1066800" cy="1066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001000" y="3385458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76800" y="4441372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51024" y="1459468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rot="5400000" flipH="1" flipV="1">
            <a:off x="7124700" y="1866900"/>
            <a:ext cx="2286000" cy="114300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922623" y="300228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791302" y="127362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817796" y="111034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, </a:t>
            </a:r>
            <a:r>
              <a:rPr lang="en-US" i="1" dirty="0"/>
              <a:t>w</a:t>
            </a:r>
            <a:r>
              <a:rPr lang="en-US" dirty="0"/>
              <a:t>)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400800" y="2208814"/>
            <a:ext cx="3810000" cy="1187528"/>
            <a:chOff x="4876800" y="2208814"/>
            <a:chExt cx="3810000" cy="1187528"/>
          </a:xfrm>
        </p:grpSpPr>
        <p:sp>
          <p:nvSpPr>
            <p:cNvPr id="26" name="Parallelogram 25"/>
            <p:cNvSpPr/>
            <p:nvPr/>
          </p:nvSpPr>
          <p:spPr>
            <a:xfrm>
              <a:off x="4876800" y="2208814"/>
              <a:ext cx="3810000" cy="1143986"/>
            </a:xfrm>
            <a:prstGeom prst="parallelogram">
              <a:avLst>
                <a:gd name="adj" fmla="val 10170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61858" y="3027010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dirty="0"/>
                <a:t> = 1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925167" y="289560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/</a:t>
            </a:r>
            <a:r>
              <a:rPr lang="en-US" i="1" dirty="0"/>
              <a:t>w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/</a:t>
            </a:r>
            <a:r>
              <a:rPr lang="en-US" i="1" dirty="0"/>
              <a:t>w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763001" y="1927035"/>
            <a:ext cx="167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homogeneous plane</a:t>
            </a:r>
          </a:p>
        </p:txBody>
      </p:sp>
    </p:spTree>
    <p:extLst>
      <p:ext uri="{BB962C8B-B14F-4D97-AF65-F5344CB8AC3E}">
        <p14:creationId xmlns:p14="http://schemas.microsoft.com/office/powerpoint/2010/main" val="331341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20487" grpId="0"/>
      <p:bldP spid="36" grpId="0" animBg="1"/>
      <p:bldP spid="37" grpId="0" animBg="1"/>
      <p:bldP spid="38" grpId="0"/>
      <p:bldP spid="39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Szeliski</a:t>
            </a:r>
            <a:r>
              <a:rPr lang="en-US" dirty="0"/>
              <a:t>: Chapter 3.6</a:t>
            </a:r>
          </a:p>
        </p:txBody>
      </p:sp>
    </p:spTree>
    <p:extLst>
      <p:ext uri="{BB962C8B-B14F-4D97-AF65-F5344CB8AC3E}">
        <p14:creationId xmlns:p14="http://schemas.microsoft.com/office/powerpoint/2010/main" val="34557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homogeneous coordinates to the rescue</a:t>
            </a:r>
          </a:p>
        </p:txBody>
      </p:sp>
      <p:pic>
        <p:nvPicPr>
          <p:cNvPr id="789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5926" y="2775858"/>
            <a:ext cx="364557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3136" y="4691717"/>
            <a:ext cx="6588578" cy="17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85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transformations</a:t>
            </a:r>
          </a:p>
        </p:txBody>
      </p:sp>
      <p:pic>
        <p:nvPicPr>
          <p:cNvPr id="789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5926" y="2775858"/>
            <a:ext cx="364557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962400" y="3897087"/>
            <a:ext cx="1905000" cy="424543"/>
          </a:xfrm>
          <a:prstGeom prst="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flipH="1">
            <a:off x="6346372" y="3897086"/>
            <a:ext cx="457200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34201" y="3646716"/>
            <a:ext cx="3193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any transformation represented by a 3x3 matrix with last row [ 0 0 1 ] we call an </a:t>
            </a:r>
            <a:r>
              <a:rPr lang="en-US" sz="2000" i="1" dirty="0"/>
              <a:t>affine</a:t>
            </a:r>
            <a:r>
              <a:rPr lang="en-US" sz="2000" dirty="0"/>
              <a:t> transformation</a:t>
            </a:r>
            <a:endParaRPr lang="en-US" sz="2000" i="1" dirty="0"/>
          </a:p>
        </p:txBody>
      </p:sp>
      <p:pic>
        <p:nvPicPr>
          <p:cNvPr id="790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199" y="4970154"/>
            <a:ext cx="2520044" cy="1725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1B0ABA-3877-2D23-FB96-604644A3B010}"/>
                  </a:ext>
                </a:extLst>
              </p14:cNvPr>
              <p14:cNvContentPartPr/>
              <p14:nvPr/>
            </p14:nvContentPartPr>
            <p14:xfrm>
              <a:off x="6808320" y="4850280"/>
              <a:ext cx="3934080" cy="192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1B0ABA-3877-2D23-FB96-604644A3B0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8960" y="4840920"/>
                <a:ext cx="3952800" cy="19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affine transformations</a:t>
            </a:r>
          </a:p>
        </p:txBody>
      </p:sp>
      <p:graphicFrame>
        <p:nvGraphicFramePr>
          <p:cNvPr id="22530" name="Object 4"/>
          <p:cNvGraphicFramePr>
            <a:graphicFrameLocks noChangeAspect="1"/>
          </p:cNvGraphicFramePr>
          <p:nvPr/>
        </p:nvGraphicFramePr>
        <p:xfrm>
          <a:off x="2590800" y="3897076"/>
          <a:ext cx="2868612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3" imgW="1854000" imgH="711000" progId="Equation.3">
                  <p:embed/>
                </p:oleObj>
              </mc:Choice>
              <mc:Fallback>
                <p:oleObj name="Equation" r:id="rId3" imgW="18540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97076"/>
                        <a:ext cx="2868612" cy="1100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5"/>
          <p:cNvGraphicFramePr>
            <a:graphicFrameLocks noChangeAspect="1"/>
          </p:cNvGraphicFramePr>
          <p:nvPr/>
        </p:nvGraphicFramePr>
        <p:xfrm>
          <a:off x="2868612" y="2066926"/>
          <a:ext cx="21018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5" imgW="1333440" imgH="698400" progId="Equation.3">
                  <p:embed/>
                </p:oleObj>
              </mc:Choice>
              <mc:Fallback>
                <p:oleObj name="Equation" r:id="rId5" imgW="13334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2" y="2066926"/>
                        <a:ext cx="2101850" cy="1101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6"/>
          <p:cNvGraphicFramePr>
            <a:graphicFrameLocks noChangeAspect="1"/>
          </p:cNvGraphicFramePr>
          <p:nvPr/>
        </p:nvGraphicFramePr>
        <p:xfrm>
          <a:off x="6800851" y="3897077"/>
          <a:ext cx="252253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7" imgW="1600200" imgH="711000" progId="Equation.3">
                  <p:embed/>
                </p:oleObj>
              </mc:Choice>
              <mc:Fallback>
                <p:oleObj name="Equation" r:id="rId7" imgW="16002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1" y="3897077"/>
                        <a:ext cx="2522537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3271837" y="3178175"/>
            <a:ext cx="1049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+mj-lt"/>
              </a:rPr>
              <a:t>Translate</a:t>
            </a:r>
          </a:p>
        </p:txBody>
      </p:sp>
      <p:sp>
        <p:nvSpPr>
          <p:cNvPr id="22537" name="Text Box 8"/>
          <p:cNvSpPr txBox="1">
            <a:spLocks noChangeArrowheads="1"/>
          </p:cNvSpPr>
          <p:nvPr/>
        </p:nvSpPr>
        <p:spPr bwMode="auto">
          <a:xfrm>
            <a:off x="2934369" y="5017851"/>
            <a:ext cx="2090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+mj-lt"/>
              </a:rPr>
              <a:t>2D </a:t>
            </a:r>
            <a:r>
              <a:rPr lang="en-US" i="1" dirty="0">
                <a:latin typeface="+mj-lt"/>
              </a:rPr>
              <a:t>in-plane </a:t>
            </a:r>
            <a:r>
              <a:rPr lang="en-US" dirty="0">
                <a:latin typeface="+mj-lt"/>
              </a:rPr>
              <a:t>rotation</a:t>
            </a:r>
          </a:p>
        </p:txBody>
      </p:sp>
      <p:sp>
        <p:nvSpPr>
          <p:cNvPr id="22538" name="Text Box 9"/>
          <p:cNvSpPr txBox="1">
            <a:spLocks noChangeArrowheads="1"/>
          </p:cNvSpPr>
          <p:nvPr/>
        </p:nvSpPr>
        <p:spPr bwMode="auto">
          <a:xfrm>
            <a:off x="7539038" y="5017851"/>
            <a:ext cx="7280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+mj-lt"/>
              </a:rPr>
              <a:t>Shear</a:t>
            </a:r>
          </a:p>
        </p:txBody>
      </p:sp>
      <p:graphicFrame>
        <p:nvGraphicFramePr>
          <p:cNvPr id="22533" name="Object 10"/>
          <p:cNvGraphicFramePr>
            <a:graphicFrameLocks noChangeAspect="1"/>
          </p:cNvGraphicFramePr>
          <p:nvPr/>
        </p:nvGraphicFramePr>
        <p:xfrm>
          <a:off x="6800851" y="2057401"/>
          <a:ext cx="2282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9" imgW="1447560" imgH="711000" progId="Equation.3">
                  <p:embed/>
                </p:oleObj>
              </mc:Choice>
              <mc:Fallback>
                <p:oleObj name="Equation" r:id="rId9" imgW="14475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1" y="2057401"/>
                        <a:ext cx="2282825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7539038" y="3200400"/>
            <a:ext cx="6846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+mj-lt"/>
              </a:rPr>
              <a:t>Scale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1CC649-5D43-AF1E-678F-89B6D7AA1009}"/>
                  </a:ext>
                </a:extLst>
              </p14:cNvPr>
              <p14:cNvContentPartPr/>
              <p14:nvPr/>
            </p14:nvContentPartPr>
            <p14:xfrm>
              <a:off x="7869600" y="410400"/>
              <a:ext cx="3811680" cy="258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1CC649-5D43-AF1E-678F-89B6D7AA10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60240" y="401040"/>
                <a:ext cx="3830400" cy="26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26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7750" y="1612900"/>
            <a:ext cx="10128250" cy="49403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Affine transformations are combinations of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Linear transformations,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Translations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Properties of affine transformations: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Origin does not necessarily map to origin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Lines map to lines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Parallel lines remain parallel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Ratios are preserved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Closed under composition</a:t>
            </a:r>
          </a:p>
        </p:txBody>
      </p:sp>
      <p:graphicFrame>
        <p:nvGraphicFramePr>
          <p:cNvPr id="23554" name="Object 4"/>
          <p:cNvGraphicFramePr>
            <a:graphicFrameLocks noChangeAspect="1"/>
          </p:cNvGraphicFramePr>
          <p:nvPr/>
        </p:nvGraphicFramePr>
        <p:xfrm>
          <a:off x="7162801" y="2209801"/>
          <a:ext cx="278288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3" imgW="1371600" imgH="583920" progId="Equation.3">
                  <p:embed/>
                </p:oleObj>
              </mc:Choice>
              <mc:Fallback>
                <p:oleObj name="Equation" r:id="rId3" imgW="137160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1" y="2209801"/>
                        <a:ext cx="2782887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796DC03-A7B6-4B68-8ECF-4FE50EA2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Affine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409709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G_01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1834" y="3705680"/>
            <a:ext cx="20383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IMG_01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1834" y="1981200"/>
            <a:ext cx="20383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pan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4" y="2552020"/>
            <a:ext cx="4342683" cy="201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>
            <a:off x="4615548" y="3276602"/>
            <a:ext cx="642258" cy="642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9736" y="274638"/>
            <a:ext cx="9826445" cy="1143000"/>
          </a:xfrm>
        </p:spPr>
        <p:txBody>
          <a:bodyPr>
            <a:normAutofit/>
          </a:bodyPr>
          <a:lstStyle/>
          <a:p>
            <a:r>
              <a:rPr lang="en-US" dirty="0"/>
              <a:t>Is this an affine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396485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438400"/>
            <a:ext cx="2520044" cy="1725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124201" y="4191001"/>
            <a:ext cx="2846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affine transformation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5780314" y="3643422"/>
            <a:ext cx="457200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46370" y="3494002"/>
            <a:ext cx="2917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happens when we mess </a:t>
            </a:r>
            <a:r>
              <a:rPr lang="en-US" sz="2000"/>
              <a:t>with this row?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33489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695" y="264806"/>
            <a:ext cx="1082461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Projective Transformations </a:t>
            </a:r>
            <a:r>
              <a:rPr lang="en-US" sz="3600" i="1" dirty="0"/>
              <a:t>aka</a:t>
            </a:r>
            <a:r>
              <a:rPr lang="en-US" sz="3600" dirty="0"/>
              <a:t> </a:t>
            </a:r>
            <a:r>
              <a:rPr lang="en-US" sz="3600" dirty="0" err="1"/>
              <a:t>Homographies</a:t>
            </a:r>
            <a:r>
              <a:rPr lang="en-US" sz="3600" dirty="0"/>
              <a:t> </a:t>
            </a:r>
            <a:r>
              <a:rPr lang="en-US" sz="3600" i="1" dirty="0"/>
              <a:t>aka </a:t>
            </a:r>
            <a:r>
              <a:rPr lang="en-US" sz="3600" dirty="0"/>
              <a:t>Planar Perspective Maps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0970" y="3352800"/>
            <a:ext cx="3925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Called a </a:t>
            </a:r>
            <a:r>
              <a:rPr lang="en-US" sz="2400" i="1" dirty="0" err="1"/>
              <a:t>homography</a:t>
            </a:r>
            <a:r>
              <a:rPr lang="en-US" sz="2400" dirty="0"/>
              <a:t> </a:t>
            </a:r>
          </a:p>
          <a:p>
            <a:r>
              <a:rPr lang="en-US" sz="2400" dirty="0"/>
              <a:t>(or </a:t>
            </a:r>
            <a:r>
              <a:rPr lang="en-US" sz="2400" i="1" dirty="0"/>
              <a:t>planar perspective map</a:t>
            </a:r>
            <a:r>
              <a:rPr lang="en-US" sz="2400" dirty="0"/>
              <a:t>)</a:t>
            </a:r>
            <a:endParaRPr lang="en-US" sz="2400" i="1" dirty="0"/>
          </a:p>
        </p:txBody>
      </p:sp>
      <p:grpSp>
        <p:nvGrpSpPr>
          <p:cNvPr id="2" name="Group 11"/>
          <p:cNvGrpSpPr/>
          <p:nvPr/>
        </p:nvGrpSpPr>
        <p:grpSpPr>
          <a:xfrm>
            <a:off x="6312807" y="1774147"/>
            <a:ext cx="3989666" cy="1992311"/>
            <a:chOff x="750206" y="1393146"/>
            <a:chExt cx="7893051" cy="3941536"/>
          </a:xfrm>
        </p:grpSpPr>
        <p:pic>
          <p:nvPicPr>
            <p:cNvPr id="9" name="Picture 2" descr="C:\snavely\work\teaching\09Fa-CS6610\lectures\lec02\images\bee_persp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01721" y="1393146"/>
              <a:ext cx="3941536" cy="3941536"/>
            </a:xfrm>
            <a:prstGeom prst="rect">
              <a:avLst/>
            </a:prstGeom>
            <a:noFill/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3" descr="C:\snavely\work\teaching\09Fa-CS6610\lectures\lec02\images\be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0206" y="2612346"/>
              <a:ext cx="2613025" cy="2613025"/>
            </a:xfrm>
            <a:prstGeom prst="rect">
              <a:avLst/>
            </a:prstGeom>
            <a:noFill/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ight Arrow 10"/>
            <p:cNvSpPr/>
            <p:nvPr/>
          </p:nvSpPr>
          <p:spPr>
            <a:xfrm>
              <a:off x="3929742" y="3418114"/>
              <a:ext cx="892629" cy="85997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6"/>
          <p:cNvGrpSpPr/>
          <p:nvPr/>
        </p:nvGrpSpPr>
        <p:grpSpPr>
          <a:xfrm>
            <a:off x="3556907" y="4637314"/>
            <a:ext cx="5154387" cy="1763486"/>
            <a:chOff x="1543049" y="4365172"/>
            <a:chExt cx="5154387" cy="1763486"/>
          </a:xfrm>
        </p:grpSpPr>
        <p:pic>
          <p:nvPicPr>
            <p:cNvPr id="79872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43049" y="4365172"/>
              <a:ext cx="2204358" cy="1763486"/>
            </a:xfrm>
            <a:prstGeom prst="rect">
              <a:avLst/>
            </a:prstGeom>
            <a:noFill/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8725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93078" y="4365172"/>
              <a:ext cx="2204358" cy="1763486"/>
            </a:xfrm>
            <a:prstGeom prst="rect">
              <a:avLst/>
            </a:prstGeom>
            <a:noFill/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Right Arrow 15"/>
            <p:cNvSpPr/>
            <p:nvPr/>
          </p:nvSpPr>
          <p:spPr>
            <a:xfrm>
              <a:off x="3914010" y="5061926"/>
              <a:ext cx="451193" cy="434686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0993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1" y="1828801"/>
            <a:ext cx="3178899" cy="153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88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Homographies</a:t>
            </a:r>
            <a:endParaRPr lang="en-US" dirty="0"/>
          </a:p>
        </p:txBody>
      </p:sp>
      <p:pic>
        <p:nvPicPr>
          <p:cNvPr id="334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3581400"/>
            <a:ext cx="403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 flipH="1">
            <a:off x="1676400" y="2133600"/>
            <a:ext cx="1143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4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630778"/>
            <a:ext cx="8991600" cy="156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162800" y="1524000"/>
            <a:ext cx="34290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69309" y="2895601"/>
            <a:ext cx="5331691" cy="1973997"/>
            <a:chOff x="1145309" y="2895600"/>
            <a:chExt cx="5331691" cy="1973997"/>
          </a:xfrm>
        </p:grpSpPr>
        <p:sp>
          <p:nvSpPr>
            <p:cNvPr id="7" name="TextBox 6"/>
            <p:cNvSpPr txBox="1"/>
            <p:nvPr/>
          </p:nvSpPr>
          <p:spPr>
            <a:xfrm>
              <a:off x="1145309" y="4038600"/>
              <a:ext cx="3519568" cy="8309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What happens when the denominator is 0?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495800" y="2895600"/>
              <a:ext cx="198120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69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8501744" y="1981200"/>
            <a:ext cx="128016" cy="128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at infinity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2513443" y="2362200"/>
            <a:ext cx="7171866" cy="3581400"/>
            <a:chOff x="750206" y="1393146"/>
            <a:chExt cx="7893051" cy="3941536"/>
          </a:xfrm>
        </p:grpSpPr>
        <p:pic>
          <p:nvPicPr>
            <p:cNvPr id="5" name="Picture 2" descr="C:\snavely\work\teaching\09Fa-CS6610\lectures\lec02\images\bee_persp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01721" y="1393146"/>
              <a:ext cx="3941536" cy="3941536"/>
            </a:xfrm>
            <a:prstGeom prst="rect">
              <a:avLst/>
            </a:prstGeom>
            <a:noFill/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3" descr="C:\snavely\work\teaching\09Fa-CS6610\lectures\lec02\images\be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0206" y="2612346"/>
              <a:ext cx="2613025" cy="2613025"/>
            </a:xfrm>
            <a:prstGeom prst="rect">
              <a:avLst/>
            </a:prstGeom>
            <a:noFill/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ight Arrow 6"/>
            <p:cNvSpPr/>
            <p:nvPr/>
          </p:nvSpPr>
          <p:spPr>
            <a:xfrm>
              <a:off x="3929742" y="3418114"/>
              <a:ext cx="892629" cy="859972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 flipH="1" flipV="1">
            <a:off x="266700" y="3543300"/>
            <a:ext cx="44958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2628900" y="3543300"/>
            <a:ext cx="44958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5389095" y="2798295"/>
            <a:ext cx="3873987" cy="2416629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7185164" y="3451362"/>
            <a:ext cx="3886202" cy="1098278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42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4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783204"/>
            <a:ext cx="457200" cy="33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 rot="9753105">
            <a:off x="7642226" y="4208464"/>
            <a:ext cx="455613" cy="592137"/>
            <a:chOff x="3979" y="3269"/>
            <a:chExt cx="260" cy="408"/>
          </a:xfrm>
        </p:grpSpPr>
        <p:sp>
          <p:nvSpPr>
            <p:cNvPr id="4132" name="Freeform 3"/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16 w 202"/>
                <a:gd name="T1" fmla="*/ 305 h 306"/>
                <a:gd name="T2" fmla="*/ 0 w 202"/>
                <a:gd name="T3" fmla="*/ 22 h 306"/>
                <a:gd name="T4" fmla="*/ 9 w 202"/>
                <a:gd name="T5" fmla="*/ 13 h 306"/>
                <a:gd name="T6" fmla="*/ 15 w 202"/>
                <a:gd name="T7" fmla="*/ 14 h 306"/>
                <a:gd name="T8" fmla="*/ 21 w 202"/>
                <a:gd name="T9" fmla="*/ 13 h 306"/>
                <a:gd name="T10" fmla="*/ 22 w 202"/>
                <a:gd name="T11" fmla="*/ 10 h 306"/>
                <a:gd name="T12" fmla="*/ 27 w 202"/>
                <a:gd name="T13" fmla="*/ 11 h 306"/>
                <a:gd name="T14" fmla="*/ 31 w 202"/>
                <a:gd name="T15" fmla="*/ 7 h 306"/>
                <a:gd name="T16" fmla="*/ 37 w 202"/>
                <a:gd name="T17" fmla="*/ 9 h 306"/>
                <a:gd name="T18" fmla="*/ 41 w 202"/>
                <a:gd name="T19" fmla="*/ 6 h 306"/>
                <a:gd name="T20" fmla="*/ 46 w 202"/>
                <a:gd name="T21" fmla="*/ 5 h 306"/>
                <a:gd name="T22" fmla="*/ 52 w 202"/>
                <a:gd name="T23" fmla="*/ 3 h 306"/>
                <a:gd name="T24" fmla="*/ 57 w 202"/>
                <a:gd name="T25" fmla="*/ 4 h 306"/>
                <a:gd name="T26" fmla="*/ 62 w 202"/>
                <a:gd name="T27" fmla="*/ 3 h 306"/>
                <a:gd name="T28" fmla="*/ 66 w 202"/>
                <a:gd name="T29" fmla="*/ 0 h 306"/>
                <a:gd name="T30" fmla="*/ 74 w 202"/>
                <a:gd name="T31" fmla="*/ 0 h 306"/>
                <a:gd name="T32" fmla="*/ 80 w 202"/>
                <a:gd name="T33" fmla="*/ 1 h 306"/>
                <a:gd name="T34" fmla="*/ 83 w 202"/>
                <a:gd name="T35" fmla="*/ 1 h 306"/>
                <a:gd name="T36" fmla="*/ 86 w 202"/>
                <a:gd name="T37" fmla="*/ 3 h 306"/>
                <a:gd name="T38" fmla="*/ 92 w 202"/>
                <a:gd name="T39" fmla="*/ 4 h 306"/>
                <a:gd name="T40" fmla="*/ 98 w 202"/>
                <a:gd name="T41" fmla="*/ 7 h 306"/>
                <a:gd name="T42" fmla="*/ 103 w 202"/>
                <a:gd name="T43" fmla="*/ 7 h 306"/>
                <a:gd name="T44" fmla="*/ 111 w 202"/>
                <a:gd name="T45" fmla="*/ 10 h 306"/>
                <a:gd name="T46" fmla="*/ 115 w 202"/>
                <a:gd name="T47" fmla="*/ 12 h 306"/>
                <a:gd name="T48" fmla="*/ 121 w 202"/>
                <a:gd name="T49" fmla="*/ 11 h 306"/>
                <a:gd name="T50" fmla="*/ 125 w 202"/>
                <a:gd name="T51" fmla="*/ 16 h 306"/>
                <a:gd name="T52" fmla="*/ 131 w 202"/>
                <a:gd name="T53" fmla="*/ 17 h 306"/>
                <a:gd name="T54" fmla="*/ 135 w 202"/>
                <a:gd name="T55" fmla="*/ 19 h 306"/>
                <a:gd name="T56" fmla="*/ 140 w 202"/>
                <a:gd name="T57" fmla="*/ 21 h 306"/>
                <a:gd name="T58" fmla="*/ 142 w 202"/>
                <a:gd name="T59" fmla="*/ 24 h 306"/>
                <a:gd name="T60" fmla="*/ 146 w 202"/>
                <a:gd name="T61" fmla="*/ 27 h 306"/>
                <a:gd name="T62" fmla="*/ 151 w 202"/>
                <a:gd name="T63" fmla="*/ 31 h 306"/>
                <a:gd name="T64" fmla="*/ 153 w 202"/>
                <a:gd name="T65" fmla="*/ 35 h 306"/>
                <a:gd name="T66" fmla="*/ 156 w 202"/>
                <a:gd name="T67" fmla="*/ 36 h 306"/>
                <a:gd name="T68" fmla="*/ 160 w 202"/>
                <a:gd name="T69" fmla="*/ 41 h 306"/>
                <a:gd name="T70" fmla="*/ 163 w 202"/>
                <a:gd name="T71" fmla="*/ 44 h 306"/>
                <a:gd name="T72" fmla="*/ 168 w 202"/>
                <a:gd name="T73" fmla="*/ 46 h 306"/>
                <a:gd name="T74" fmla="*/ 172 w 202"/>
                <a:gd name="T75" fmla="*/ 50 h 306"/>
                <a:gd name="T76" fmla="*/ 176 w 202"/>
                <a:gd name="T77" fmla="*/ 53 h 306"/>
                <a:gd name="T78" fmla="*/ 178 w 202"/>
                <a:gd name="T79" fmla="*/ 55 h 306"/>
                <a:gd name="T80" fmla="*/ 182 w 202"/>
                <a:gd name="T81" fmla="*/ 59 h 306"/>
                <a:gd name="T82" fmla="*/ 185 w 202"/>
                <a:gd name="T83" fmla="*/ 62 h 306"/>
                <a:gd name="T84" fmla="*/ 186 w 202"/>
                <a:gd name="T85" fmla="*/ 67 h 306"/>
                <a:gd name="T86" fmla="*/ 189 w 202"/>
                <a:gd name="T87" fmla="*/ 73 h 306"/>
                <a:gd name="T88" fmla="*/ 192 w 202"/>
                <a:gd name="T89" fmla="*/ 76 h 306"/>
                <a:gd name="T90" fmla="*/ 196 w 202"/>
                <a:gd name="T91" fmla="*/ 80 h 306"/>
                <a:gd name="T92" fmla="*/ 198 w 202"/>
                <a:gd name="T93" fmla="*/ 84 h 306"/>
                <a:gd name="T94" fmla="*/ 200 w 202"/>
                <a:gd name="T95" fmla="*/ 90 h 306"/>
                <a:gd name="T96" fmla="*/ 201 w 202"/>
                <a:gd name="T97" fmla="*/ 99 h 306"/>
                <a:gd name="T98" fmla="*/ 16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Arc 4"/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132 w 21745"/>
                <a:gd name="T3" fmla="*/ 149 h 21600"/>
                <a:gd name="T4" fmla="*/ 1 w 21745"/>
                <a:gd name="T5" fmla="*/ 149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Line 5"/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Oval 6"/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6" name="Line 7"/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2" name="Line 8"/>
          <p:cNvSpPr>
            <a:spLocks noChangeShapeType="1"/>
          </p:cNvSpPr>
          <p:nvPr/>
        </p:nvSpPr>
        <p:spPr bwMode="auto">
          <a:xfrm flipV="1">
            <a:off x="97536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3" name="Line 9"/>
          <p:cNvSpPr>
            <a:spLocks noChangeShapeType="1"/>
          </p:cNvSpPr>
          <p:nvPr/>
        </p:nvSpPr>
        <p:spPr bwMode="auto">
          <a:xfrm>
            <a:off x="89916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4" name="Rectangle 10"/>
          <p:cNvSpPr>
            <a:spLocks noGrp="1" noChangeArrowheads="1"/>
          </p:cNvSpPr>
          <p:nvPr>
            <p:ph type="title"/>
          </p:nvPr>
        </p:nvSpPr>
        <p:spPr>
          <a:xfrm>
            <a:off x="628073" y="-106372"/>
            <a:ext cx="10935854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Image warping with </a:t>
            </a:r>
            <a:r>
              <a:rPr lang="en-US" dirty="0" err="1"/>
              <a:t>homographies</a:t>
            </a:r>
            <a:endParaRPr lang="en-US" dirty="0"/>
          </a:p>
        </p:txBody>
      </p:sp>
      <p:sp>
        <p:nvSpPr>
          <p:cNvPr id="410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2514600" y="914400"/>
            <a:ext cx="7772400" cy="5257800"/>
          </a:xfrm>
        </p:spPr>
        <p:txBody>
          <a:bodyPr/>
          <a:lstStyle/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graphicFrame>
        <p:nvGraphicFramePr>
          <p:cNvPr id="4098" name="Object 12"/>
          <p:cNvGraphicFramePr>
            <a:graphicFrameLocks noChangeAspect="1"/>
          </p:cNvGraphicFramePr>
          <p:nvPr/>
        </p:nvGraphicFramePr>
        <p:xfrm>
          <a:off x="24384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Photo Editor Photo" r:id="rId4" imgW="5106113" imgH="5172797" progId="">
                  <p:embed/>
                </p:oleObj>
              </mc:Choice>
              <mc:Fallback>
                <p:oleObj name="Photo Editor Photo" r:id="rId4" imgW="5106113" imgH="5172797" progId="">
                  <p:embed/>
                  <p:pic>
                    <p:nvPicPr>
                      <p:cNvPr id="40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3"/>
          <p:cNvGraphicFramePr>
            <a:graphicFrameLocks noChangeAspect="1"/>
          </p:cNvGraphicFramePr>
          <p:nvPr/>
        </p:nvGraphicFramePr>
        <p:xfrm>
          <a:off x="67056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Photo Editor Photo" r:id="rId6" imgW="5106113" imgH="5172797" progId="">
                  <p:embed/>
                </p:oleObj>
              </mc:Choice>
              <mc:Fallback>
                <p:oleObj name="Photo Editor Photo" r:id="rId6" imgW="5106113" imgH="5172797" progId="">
                  <p:embed/>
                  <p:pic>
                    <p:nvPicPr>
                      <p:cNvPr id="409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 rot="4164331">
            <a:off x="3241675" y="4270375"/>
            <a:ext cx="412750" cy="647700"/>
            <a:chOff x="3979" y="3269"/>
            <a:chExt cx="260" cy="408"/>
          </a:xfrm>
        </p:grpSpPr>
        <p:sp>
          <p:nvSpPr>
            <p:cNvPr id="4127" name="Freeform 15"/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16 w 202"/>
                <a:gd name="T1" fmla="*/ 305 h 306"/>
                <a:gd name="T2" fmla="*/ 0 w 202"/>
                <a:gd name="T3" fmla="*/ 22 h 306"/>
                <a:gd name="T4" fmla="*/ 9 w 202"/>
                <a:gd name="T5" fmla="*/ 13 h 306"/>
                <a:gd name="T6" fmla="*/ 15 w 202"/>
                <a:gd name="T7" fmla="*/ 14 h 306"/>
                <a:gd name="T8" fmla="*/ 21 w 202"/>
                <a:gd name="T9" fmla="*/ 13 h 306"/>
                <a:gd name="T10" fmla="*/ 22 w 202"/>
                <a:gd name="T11" fmla="*/ 10 h 306"/>
                <a:gd name="T12" fmla="*/ 27 w 202"/>
                <a:gd name="T13" fmla="*/ 11 h 306"/>
                <a:gd name="T14" fmla="*/ 31 w 202"/>
                <a:gd name="T15" fmla="*/ 7 h 306"/>
                <a:gd name="T16" fmla="*/ 37 w 202"/>
                <a:gd name="T17" fmla="*/ 9 h 306"/>
                <a:gd name="T18" fmla="*/ 41 w 202"/>
                <a:gd name="T19" fmla="*/ 6 h 306"/>
                <a:gd name="T20" fmla="*/ 46 w 202"/>
                <a:gd name="T21" fmla="*/ 5 h 306"/>
                <a:gd name="T22" fmla="*/ 52 w 202"/>
                <a:gd name="T23" fmla="*/ 3 h 306"/>
                <a:gd name="T24" fmla="*/ 57 w 202"/>
                <a:gd name="T25" fmla="*/ 4 h 306"/>
                <a:gd name="T26" fmla="*/ 62 w 202"/>
                <a:gd name="T27" fmla="*/ 3 h 306"/>
                <a:gd name="T28" fmla="*/ 66 w 202"/>
                <a:gd name="T29" fmla="*/ 0 h 306"/>
                <a:gd name="T30" fmla="*/ 74 w 202"/>
                <a:gd name="T31" fmla="*/ 0 h 306"/>
                <a:gd name="T32" fmla="*/ 80 w 202"/>
                <a:gd name="T33" fmla="*/ 1 h 306"/>
                <a:gd name="T34" fmla="*/ 83 w 202"/>
                <a:gd name="T35" fmla="*/ 1 h 306"/>
                <a:gd name="T36" fmla="*/ 86 w 202"/>
                <a:gd name="T37" fmla="*/ 3 h 306"/>
                <a:gd name="T38" fmla="*/ 92 w 202"/>
                <a:gd name="T39" fmla="*/ 4 h 306"/>
                <a:gd name="T40" fmla="*/ 98 w 202"/>
                <a:gd name="T41" fmla="*/ 7 h 306"/>
                <a:gd name="T42" fmla="*/ 103 w 202"/>
                <a:gd name="T43" fmla="*/ 7 h 306"/>
                <a:gd name="T44" fmla="*/ 111 w 202"/>
                <a:gd name="T45" fmla="*/ 10 h 306"/>
                <a:gd name="T46" fmla="*/ 115 w 202"/>
                <a:gd name="T47" fmla="*/ 12 h 306"/>
                <a:gd name="T48" fmla="*/ 121 w 202"/>
                <a:gd name="T49" fmla="*/ 11 h 306"/>
                <a:gd name="T50" fmla="*/ 125 w 202"/>
                <a:gd name="T51" fmla="*/ 16 h 306"/>
                <a:gd name="T52" fmla="*/ 131 w 202"/>
                <a:gd name="T53" fmla="*/ 17 h 306"/>
                <a:gd name="T54" fmla="*/ 135 w 202"/>
                <a:gd name="T55" fmla="*/ 19 h 306"/>
                <a:gd name="T56" fmla="*/ 140 w 202"/>
                <a:gd name="T57" fmla="*/ 21 h 306"/>
                <a:gd name="T58" fmla="*/ 142 w 202"/>
                <a:gd name="T59" fmla="*/ 24 h 306"/>
                <a:gd name="T60" fmla="*/ 146 w 202"/>
                <a:gd name="T61" fmla="*/ 27 h 306"/>
                <a:gd name="T62" fmla="*/ 151 w 202"/>
                <a:gd name="T63" fmla="*/ 31 h 306"/>
                <a:gd name="T64" fmla="*/ 153 w 202"/>
                <a:gd name="T65" fmla="*/ 35 h 306"/>
                <a:gd name="T66" fmla="*/ 156 w 202"/>
                <a:gd name="T67" fmla="*/ 36 h 306"/>
                <a:gd name="T68" fmla="*/ 160 w 202"/>
                <a:gd name="T69" fmla="*/ 41 h 306"/>
                <a:gd name="T70" fmla="*/ 163 w 202"/>
                <a:gd name="T71" fmla="*/ 44 h 306"/>
                <a:gd name="T72" fmla="*/ 168 w 202"/>
                <a:gd name="T73" fmla="*/ 46 h 306"/>
                <a:gd name="T74" fmla="*/ 172 w 202"/>
                <a:gd name="T75" fmla="*/ 50 h 306"/>
                <a:gd name="T76" fmla="*/ 176 w 202"/>
                <a:gd name="T77" fmla="*/ 53 h 306"/>
                <a:gd name="T78" fmla="*/ 178 w 202"/>
                <a:gd name="T79" fmla="*/ 55 h 306"/>
                <a:gd name="T80" fmla="*/ 182 w 202"/>
                <a:gd name="T81" fmla="*/ 59 h 306"/>
                <a:gd name="T82" fmla="*/ 185 w 202"/>
                <a:gd name="T83" fmla="*/ 62 h 306"/>
                <a:gd name="T84" fmla="*/ 186 w 202"/>
                <a:gd name="T85" fmla="*/ 67 h 306"/>
                <a:gd name="T86" fmla="*/ 189 w 202"/>
                <a:gd name="T87" fmla="*/ 73 h 306"/>
                <a:gd name="T88" fmla="*/ 192 w 202"/>
                <a:gd name="T89" fmla="*/ 76 h 306"/>
                <a:gd name="T90" fmla="*/ 196 w 202"/>
                <a:gd name="T91" fmla="*/ 80 h 306"/>
                <a:gd name="T92" fmla="*/ 198 w 202"/>
                <a:gd name="T93" fmla="*/ 84 h 306"/>
                <a:gd name="T94" fmla="*/ 200 w 202"/>
                <a:gd name="T95" fmla="*/ 90 h 306"/>
                <a:gd name="T96" fmla="*/ 201 w 202"/>
                <a:gd name="T97" fmla="*/ 99 h 306"/>
                <a:gd name="T98" fmla="*/ 16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Arc 16"/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132 w 21745"/>
                <a:gd name="T3" fmla="*/ 149 h 21600"/>
                <a:gd name="T4" fmla="*/ 1 w 21745"/>
                <a:gd name="T5" fmla="*/ 149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Line 17"/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Oval 18"/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Line 19"/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7" name="Line 20"/>
          <p:cNvSpPr>
            <a:spLocks noChangeShapeType="1"/>
          </p:cNvSpPr>
          <p:nvPr/>
        </p:nvSpPr>
        <p:spPr bwMode="auto">
          <a:xfrm>
            <a:off x="4343400" y="4114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8" name="Line 21"/>
          <p:cNvSpPr>
            <a:spLocks noChangeShapeType="1"/>
          </p:cNvSpPr>
          <p:nvPr/>
        </p:nvSpPr>
        <p:spPr bwMode="auto">
          <a:xfrm>
            <a:off x="4343400" y="4114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9" name="Line 22"/>
          <p:cNvSpPr>
            <a:spLocks noChangeShapeType="1"/>
          </p:cNvSpPr>
          <p:nvPr/>
        </p:nvSpPr>
        <p:spPr bwMode="auto">
          <a:xfrm>
            <a:off x="4343400" y="4876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110" name="Line 23"/>
          <p:cNvSpPr>
            <a:spLocks noChangeShapeType="1"/>
          </p:cNvSpPr>
          <p:nvPr/>
        </p:nvSpPr>
        <p:spPr bwMode="auto">
          <a:xfrm>
            <a:off x="4800600" y="4495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 rot="16200000">
            <a:off x="7658100" y="4533900"/>
            <a:ext cx="457200" cy="1143000"/>
            <a:chOff x="4416" y="2592"/>
            <a:chExt cx="288" cy="720"/>
          </a:xfrm>
        </p:grpSpPr>
        <p:sp>
          <p:nvSpPr>
            <p:cNvPr id="4123" name="Line 25"/>
            <p:cNvSpPr>
              <a:spLocks noChangeShapeType="1"/>
            </p:cNvSpPr>
            <p:nvPr/>
          </p:nvSpPr>
          <p:spPr bwMode="auto">
            <a:xfrm>
              <a:off x="4416" y="259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Line 26"/>
            <p:cNvSpPr>
              <a:spLocks noChangeShapeType="1"/>
            </p:cNvSpPr>
            <p:nvPr/>
          </p:nvSpPr>
          <p:spPr bwMode="auto">
            <a:xfrm>
              <a:off x="4416" y="259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Line 27"/>
            <p:cNvSpPr>
              <a:spLocks noChangeShapeType="1"/>
            </p:cNvSpPr>
            <p:nvPr/>
          </p:nvSpPr>
          <p:spPr bwMode="auto">
            <a:xfrm>
              <a:off x="4416" y="307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6" name="Line 28"/>
            <p:cNvSpPr>
              <a:spLocks noChangeShapeType="1"/>
            </p:cNvSpPr>
            <p:nvPr/>
          </p:nvSpPr>
          <p:spPr bwMode="auto">
            <a:xfrm>
              <a:off x="4704" y="283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12" name="Text Box 29"/>
          <p:cNvSpPr txBox="1">
            <a:spLocks noChangeArrowheads="1"/>
          </p:cNvSpPr>
          <p:nvPr/>
        </p:nvSpPr>
        <p:spPr bwMode="auto">
          <a:xfrm>
            <a:off x="2819400" y="5334001"/>
            <a:ext cx="241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+mj-lt"/>
              </a:rPr>
              <a:t>image plane in front</a:t>
            </a:r>
          </a:p>
        </p:txBody>
      </p:sp>
      <p:sp>
        <p:nvSpPr>
          <p:cNvPr id="4113" name="Text Box 30"/>
          <p:cNvSpPr txBox="1">
            <a:spLocks noChangeArrowheads="1"/>
          </p:cNvSpPr>
          <p:nvPr/>
        </p:nvSpPr>
        <p:spPr bwMode="auto">
          <a:xfrm>
            <a:off x="7162801" y="5334001"/>
            <a:ext cx="2303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+mj-lt"/>
              </a:rPr>
              <a:t>image plane below</a:t>
            </a:r>
          </a:p>
        </p:txBody>
      </p:sp>
      <p:sp>
        <p:nvSpPr>
          <p:cNvPr id="4114" name="Line 31"/>
          <p:cNvSpPr>
            <a:spLocks noChangeShapeType="1"/>
          </p:cNvSpPr>
          <p:nvPr/>
        </p:nvSpPr>
        <p:spPr bwMode="auto">
          <a:xfrm>
            <a:off x="5791200" y="2438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5416550" y="4038601"/>
            <a:ext cx="1517650" cy="2474913"/>
            <a:chOff x="2452" y="2544"/>
            <a:chExt cx="956" cy="1559"/>
          </a:xfrm>
        </p:grpSpPr>
        <p:sp>
          <p:nvSpPr>
            <p:cNvPr id="4121" name="Text Box 33"/>
            <p:cNvSpPr txBox="1">
              <a:spLocks noChangeArrowheads="1"/>
            </p:cNvSpPr>
            <p:nvPr/>
          </p:nvSpPr>
          <p:spPr bwMode="auto">
            <a:xfrm>
              <a:off x="2452" y="3583"/>
              <a:ext cx="94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>
                  <a:latin typeface="+mj-lt"/>
                </a:rPr>
                <a:t>black area</a:t>
              </a:r>
            </a:p>
            <a:p>
              <a:pPr eaLnBrk="0" hangingPunct="0"/>
              <a:r>
                <a:rPr lang="en-US" sz="1600">
                  <a:latin typeface="+mj-lt"/>
                </a:rPr>
                <a:t>where no pixel</a:t>
              </a:r>
            </a:p>
            <a:p>
              <a:pPr eaLnBrk="0" hangingPunct="0"/>
              <a:r>
                <a:rPr lang="en-US" sz="1600">
                  <a:latin typeface="+mj-lt"/>
                </a:rPr>
                <a:t>maps to</a:t>
              </a:r>
            </a:p>
          </p:txBody>
        </p:sp>
        <p:sp>
          <p:nvSpPr>
            <p:cNvPr id="4122" name="Line 34"/>
            <p:cNvSpPr>
              <a:spLocks noChangeShapeType="1"/>
            </p:cNvSpPr>
            <p:nvPr/>
          </p:nvSpPr>
          <p:spPr bwMode="auto">
            <a:xfrm flipV="1">
              <a:off x="3120" y="2544"/>
              <a:ext cx="28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4116" name="Line 35"/>
          <p:cNvSpPr>
            <a:spLocks noChangeShapeType="1"/>
          </p:cNvSpPr>
          <p:nvPr/>
        </p:nvSpPr>
        <p:spPr bwMode="auto">
          <a:xfrm flipV="1">
            <a:off x="58674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7" name="Line 36"/>
          <p:cNvSpPr>
            <a:spLocks noChangeShapeType="1"/>
          </p:cNvSpPr>
          <p:nvPr/>
        </p:nvSpPr>
        <p:spPr bwMode="auto">
          <a:xfrm>
            <a:off x="51054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 flipH="1" flipV="1">
            <a:off x="2048778" y="2740936"/>
            <a:ext cx="1718616" cy="808744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V="1">
            <a:off x="3095172" y="2485572"/>
            <a:ext cx="1676400" cy="1277257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949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2034540"/>
            <a:ext cx="457200" cy="32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Straight Connector 50"/>
          <p:cNvCxnSpPr/>
          <p:nvPr/>
        </p:nvCxnSpPr>
        <p:spPr>
          <a:xfrm rot="5400000" flipH="1" flipV="1">
            <a:off x="5715000" y="2438400"/>
            <a:ext cx="32004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 flipV="1">
            <a:off x="7489372" y="2438400"/>
            <a:ext cx="32004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257442" y="2277726"/>
            <a:ext cx="128016" cy="128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5715000" y="3733800"/>
            <a:ext cx="4267200" cy="2895600"/>
            <a:chOff x="2640" y="2304"/>
            <a:chExt cx="2688" cy="1824"/>
          </a:xfrm>
        </p:grpSpPr>
        <p:graphicFrame>
          <p:nvGraphicFramePr>
            <p:cNvPr id="4100" name="Object 38"/>
            <p:cNvGraphicFramePr>
              <a:graphicFrameLocks noChangeAspect="1"/>
            </p:cNvGraphicFramePr>
            <p:nvPr/>
          </p:nvGraphicFramePr>
          <p:xfrm>
            <a:off x="3576" y="2304"/>
            <a:ext cx="1752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8" name="Photo Editor Photo" r:id="rId9" imgW="5125165" imgH="5191850" progId="">
                    <p:embed/>
                  </p:oleObj>
                </mc:Choice>
                <mc:Fallback>
                  <p:oleObj name="Photo Editor Photo" r:id="rId9" imgW="5125165" imgH="5191850" progId="">
                    <p:embed/>
                    <p:pic>
                      <p:nvPicPr>
                        <p:cNvPr id="410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194" t="2563"/>
                        <a:stretch>
                          <a:fillRect/>
                        </a:stretch>
                      </p:blipFill>
                      <p:spPr bwMode="auto">
                        <a:xfrm>
                          <a:off x="3576" y="2304"/>
                          <a:ext cx="1752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9" name="Line 39"/>
            <p:cNvSpPr>
              <a:spLocks noChangeShapeType="1"/>
            </p:cNvSpPr>
            <p:nvPr/>
          </p:nvSpPr>
          <p:spPr bwMode="auto">
            <a:xfrm>
              <a:off x="2640" y="2304"/>
              <a:ext cx="48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Line 40"/>
            <p:cNvSpPr>
              <a:spLocks noChangeShapeType="1"/>
            </p:cNvSpPr>
            <p:nvPr/>
          </p:nvSpPr>
          <p:spPr bwMode="auto">
            <a:xfrm>
              <a:off x="3264" y="3648"/>
              <a:ext cx="182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56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nimBg="1"/>
      <p:bldP spid="4103" grpId="0" animBg="1"/>
      <p:bldP spid="4113" grpId="0"/>
      <p:bldP spid="4114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90B8-EF2D-18D8-601D-D1BCA071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G_0105">
            <a:extLst>
              <a:ext uri="{FF2B5EF4-FFF2-40B4-BE49-F238E27FC236}">
                <a16:creationId xmlns:a16="http://schemas.microsoft.com/office/drawing/2014/main" id="{78CA9AAC-6C9C-69A2-83E4-BE00FD87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1062" y="2096386"/>
            <a:ext cx="3848338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 descr="IMG_0102">
            <a:extLst>
              <a:ext uri="{FF2B5EF4-FFF2-40B4-BE49-F238E27FC236}">
                <a16:creationId xmlns:a16="http://schemas.microsoft.com/office/drawing/2014/main" id="{CD88EA61-2F00-147E-242C-EBB96CDF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096386"/>
            <a:ext cx="3848338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557A75E-16DC-C747-A724-FE1E82FF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Image alignment</a:t>
            </a:r>
          </a:p>
        </p:txBody>
      </p:sp>
    </p:spTree>
    <p:extLst>
      <p:ext uri="{BB962C8B-B14F-4D97-AF65-F5344CB8AC3E}">
        <p14:creationId xmlns:p14="http://schemas.microsoft.com/office/powerpoint/2010/main" val="42363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G_01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1834" y="3705680"/>
            <a:ext cx="20383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IMG_01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1834" y="1981200"/>
            <a:ext cx="20383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pan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4" y="2552020"/>
            <a:ext cx="4342683" cy="201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>
            <a:off x="4615548" y="3276602"/>
            <a:ext cx="642258" cy="642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Homographies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Homographies</a:t>
            </a:r>
            <a:endParaRPr lang="en-US" dirty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0972800" cy="512489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 err="1"/>
              <a:t>Homographies</a:t>
            </a:r>
            <a:r>
              <a:rPr lang="en-US" sz="2800" dirty="0"/>
              <a:t> …</a:t>
            </a:r>
          </a:p>
          <a:p>
            <a:pPr lvl="1" eaLnBrk="1" hangingPunct="1"/>
            <a:r>
              <a:rPr lang="en-US" sz="2400" dirty="0"/>
              <a:t>Affine transformations, and</a:t>
            </a:r>
          </a:p>
          <a:p>
            <a:pPr lvl="1" eaLnBrk="1" hangingPunct="1"/>
            <a:r>
              <a:rPr lang="en-US" sz="2400" dirty="0"/>
              <a:t>Projective warps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Properties of projective transformations: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</a:rPr>
              <a:t>Origin does not necessarily map to origin</a:t>
            </a:r>
          </a:p>
          <a:p>
            <a:pPr lvl="1" eaLnBrk="1" hangingPunct="1"/>
            <a:r>
              <a:rPr lang="en-US" sz="2400" dirty="0"/>
              <a:t>Lines map to lines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</a:rPr>
              <a:t>Parallel lines do not necessarily remain parallel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</a:rPr>
              <a:t>Ratios are not preserved</a:t>
            </a:r>
          </a:p>
          <a:p>
            <a:pPr lvl="1" eaLnBrk="1" hangingPunct="1"/>
            <a:r>
              <a:rPr lang="en-US" sz="2400" dirty="0"/>
              <a:t>Closed under composition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Key fact: </a:t>
            </a:r>
            <a:r>
              <a:rPr lang="en-US" sz="2800" dirty="0" err="1"/>
              <a:t>homographies</a:t>
            </a:r>
            <a:r>
              <a:rPr lang="en-US" sz="2800" dirty="0"/>
              <a:t> are only defined up to a scale factor (</a:t>
            </a:r>
            <a:r>
              <a:rPr lang="en-US" sz="2800"/>
              <a:t>e.g., </a:t>
            </a:r>
            <a:r>
              <a:rPr lang="en-US" sz="2800" b="1" i="1"/>
              <a:t>H </a:t>
            </a:r>
            <a:r>
              <a:rPr lang="en-US" sz="2800" dirty="0"/>
              <a:t>and 2</a:t>
            </a:r>
            <a:r>
              <a:rPr lang="en-US" sz="2800" b="1" i="1" dirty="0"/>
              <a:t>H</a:t>
            </a:r>
            <a:r>
              <a:rPr lang="en-US" sz="2800" dirty="0"/>
              <a:t> are equivalent </a:t>
            </a:r>
            <a:r>
              <a:rPr lang="en-US" sz="2800" dirty="0" err="1"/>
              <a:t>homographies</a:t>
            </a:r>
            <a:r>
              <a:rPr lang="en-US" sz="2800" dirty="0"/>
              <a:t>)</a:t>
            </a:r>
            <a:endParaRPr lang="en-US" sz="2800" b="1" dirty="0"/>
          </a:p>
        </p:txBody>
      </p:sp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6824" y="1644832"/>
            <a:ext cx="4210050" cy="11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452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Alternate formulation for </a:t>
            </a:r>
            <a:r>
              <a:rPr lang="en-US" dirty="0" err="1"/>
              <a:t>homographies</a:t>
            </a:r>
            <a:endParaRPr lang="en-US" dirty="0"/>
          </a:p>
        </p:txBody>
      </p:sp>
      <p:pic>
        <p:nvPicPr>
          <p:cNvPr id="4" name="Picture 3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5342" y="2472072"/>
            <a:ext cx="6372354" cy="1500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56034" y="4277380"/>
            <a:ext cx="7292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where the length of the vector [h</a:t>
            </a:r>
            <a:r>
              <a:rPr lang="en-US" sz="2800" baseline="-25000" dirty="0"/>
              <a:t>00</a:t>
            </a:r>
            <a:r>
              <a:rPr lang="en-US" sz="2800" dirty="0"/>
              <a:t> h</a:t>
            </a:r>
            <a:r>
              <a:rPr lang="en-US" sz="2800" baseline="-25000" dirty="0"/>
              <a:t>01</a:t>
            </a:r>
            <a:r>
              <a:rPr lang="en-US" sz="2800" dirty="0"/>
              <a:t> … h</a:t>
            </a:r>
            <a:r>
              <a:rPr lang="en-US" sz="2800" baseline="-25000" dirty="0"/>
              <a:t>22</a:t>
            </a:r>
            <a:r>
              <a:rPr lang="en-US" sz="2800" dirty="0"/>
              <a:t>] is 1</a:t>
            </a:r>
          </a:p>
        </p:txBody>
      </p:sp>
    </p:spTree>
    <p:extLst>
      <p:ext uri="{BB962C8B-B14F-4D97-AF65-F5344CB8AC3E}">
        <p14:creationId xmlns:p14="http://schemas.microsoft.com/office/powerpoint/2010/main" val="11146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2D image transformations</a:t>
            </a: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3167743" y="1307951"/>
            <a:ext cx="5475514" cy="180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 cstate="print"/>
          <a:srcRect l="6572" t="30191" r="4286" b="14952"/>
          <a:stretch>
            <a:fillRect/>
          </a:stretch>
        </p:blipFill>
        <p:spPr bwMode="auto">
          <a:xfrm>
            <a:off x="2960914" y="3058886"/>
            <a:ext cx="5943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7573" name="Text Box 5"/>
          <p:cNvSpPr txBox="1">
            <a:spLocks noChangeArrowheads="1"/>
          </p:cNvSpPr>
          <p:nvPr/>
        </p:nvSpPr>
        <p:spPr bwMode="auto">
          <a:xfrm>
            <a:off x="2346326" y="5930449"/>
            <a:ext cx="79406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dirty="0"/>
              <a:t>These transformations are a nested set of groups</a:t>
            </a:r>
          </a:p>
          <a:p>
            <a:pPr lvl="1" eaLnBrk="0" hangingPunct="0">
              <a:buFontTx/>
              <a:buChar char="•"/>
            </a:pPr>
            <a:r>
              <a:rPr lang="en-US" sz="2000" dirty="0"/>
              <a:t> Closed under composition and inverse is a member</a:t>
            </a:r>
          </a:p>
        </p:txBody>
      </p:sp>
    </p:spTree>
    <p:extLst>
      <p:ext uri="{BB962C8B-B14F-4D97-AF65-F5344CB8AC3E}">
        <p14:creationId xmlns:p14="http://schemas.microsoft.com/office/powerpoint/2010/main" val="22151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757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Implementing image warping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70617" y="1600200"/>
            <a:ext cx="10883676" cy="3384673"/>
          </a:xfrm>
        </p:spPr>
        <p:txBody>
          <a:bodyPr>
            <a:normAutofit/>
          </a:bodyPr>
          <a:lstStyle/>
          <a:p>
            <a:r>
              <a:rPr lang="en-US" sz="2800" dirty="0"/>
              <a:t>Given a coordinate </a:t>
            </a:r>
            <a:r>
              <a:rPr lang="en-US" sz="2800" dirty="0" err="1"/>
              <a:t>xform</a:t>
            </a:r>
            <a:r>
              <a:rPr lang="en-US" sz="2800" dirty="0"/>
              <a:t> (</a:t>
            </a:r>
            <a:r>
              <a:rPr lang="en-US" sz="2800" b="1" i="1" dirty="0" err="1"/>
              <a:t>x’</a:t>
            </a:r>
            <a:r>
              <a:rPr lang="en-US" sz="2800" b="1" dirty="0" err="1"/>
              <a:t>,</a:t>
            </a:r>
            <a:r>
              <a:rPr lang="en-US" sz="2800" b="1" i="1" dirty="0" err="1"/>
              <a:t>y</a:t>
            </a:r>
            <a:r>
              <a:rPr lang="en-US" sz="2800" b="1" i="1" dirty="0"/>
              <a:t>’</a:t>
            </a:r>
            <a:r>
              <a:rPr lang="en-US" sz="2800" dirty="0"/>
              <a:t>)</a:t>
            </a:r>
            <a:r>
              <a:rPr lang="en-US" sz="2800" b="1" i="1" dirty="0"/>
              <a:t> </a:t>
            </a:r>
            <a:r>
              <a:rPr lang="en-US" sz="2800" dirty="0"/>
              <a:t>=</a:t>
            </a:r>
            <a:r>
              <a:rPr lang="en-US" sz="2800" b="1" i="1" dirty="0"/>
              <a:t> T</a:t>
            </a:r>
            <a:r>
              <a:rPr lang="en-US" sz="2800" dirty="0"/>
              <a:t>(</a:t>
            </a:r>
            <a:r>
              <a:rPr lang="en-US" sz="2800" b="1" i="1" dirty="0" err="1"/>
              <a:t>x,y</a:t>
            </a:r>
            <a:r>
              <a:rPr lang="en-US" sz="2800" dirty="0"/>
              <a:t>) and a source image </a:t>
            </a:r>
            <a:r>
              <a:rPr lang="en-US" sz="2800" b="1" i="1" dirty="0"/>
              <a:t>f</a:t>
            </a:r>
            <a:r>
              <a:rPr lang="en-US" sz="2800" dirty="0"/>
              <a:t>(</a:t>
            </a:r>
            <a:r>
              <a:rPr lang="en-US" sz="2800" b="1" i="1" dirty="0" err="1"/>
              <a:t>x,y</a:t>
            </a:r>
            <a:r>
              <a:rPr lang="en-US" sz="2800" dirty="0"/>
              <a:t>), how do we compute a transformed image </a:t>
            </a:r>
            <a:r>
              <a:rPr lang="en-US" sz="2800" b="1" i="1" dirty="0"/>
              <a:t>g</a:t>
            </a:r>
            <a:r>
              <a:rPr lang="en-US" sz="2800" dirty="0"/>
              <a:t>(</a:t>
            </a:r>
            <a:r>
              <a:rPr lang="en-US" sz="2800" b="1" i="1" dirty="0" err="1"/>
              <a:t>x’</a:t>
            </a:r>
            <a:r>
              <a:rPr lang="en-US" sz="2800" b="1" dirty="0" err="1"/>
              <a:t>,</a:t>
            </a:r>
            <a:r>
              <a:rPr lang="en-US" sz="2800" b="1" i="1" dirty="0" err="1"/>
              <a:t>y</a:t>
            </a:r>
            <a:r>
              <a:rPr lang="en-US" sz="2800" b="1" i="1" dirty="0"/>
              <a:t>’</a:t>
            </a:r>
            <a:r>
              <a:rPr lang="en-US" sz="2800" dirty="0"/>
              <a:t>)</a:t>
            </a:r>
            <a:r>
              <a:rPr lang="en-US" sz="2800" b="1" dirty="0"/>
              <a:t> </a:t>
            </a:r>
            <a:r>
              <a:rPr lang="en-US" sz="2800" dirty="0"/>
              <a:t>=</a:t>
            </a:r>
            <a:r>
              <a:rPr lang="en-US" sz="2800" b="1" dirty="0"/>
              <a:t> </a:t>
            </a:r>
            <a:r>
              <a:rPr lang="en-US" sz="2800" b="1" i="1" dirty="0"/>
              <a:t>f</a:t>
            </a:r>
            <a:r>
              <a:rPr lang="en-US" sz="2800" dirty="0"/>
              <a:t>(</a:t>
            </a:r>
            <a:r>
              <a:rPr lang="en-US" sz="2800" b="1" i="1" dirty="0"/>
              <a:t>T</a:t>
            </a:r>
            <a:r>
              <a:rPr lang="en-US" sz="2800" dirty="0"/>
              <a:t>(</a:t>
            </a:r>
            <a:r>
              <a:rPr lang="en-US" sz="2800" b="1" i="1" dirty="0" err="1"/>
              <a:t>x</a:t>
            </a:r>
            <a:r>
              <a:rPr lang="en-US" sz="2800" b="1" dirty="0" err="1"/>
              <a:t>,</a:t>
            </a:r>
            <a:r>
              <a:rPr lang="en-US" sz="2800" b="1" i="1" dirty="0" err="1"/>
              <a:t>y</a:t>
            </a:r>
            <a:r>
              <a:rPr lang="en-US" sz="2800" dirty="0"/>
              <a:t>))?</a:t>
            </a:r>
          </a:p>
        </p:txBody>
      </p:sp>
      <p:pic>
        <p:nvPicPr>
          <p:cNvPr id="402436" name="Picture 4" descr="HHHIMG_116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429001" y="3886201"/>
            <a:ext cx="2193925" cy="1643063"/>
          </a:xfrm>
          <a:prstGeom prst="rect">
            <a:avLst/>
          </a:prstGeom>
          <a:noFill/>
        </p:spPr>
      </p:pic>
      <p:pic>
        <p:nvPicPr>
          <p:cNvPr id="402437" name="Picture 5" descr="rotate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892926" y="3733800"/>
            <a:ext cx="2632075" cy="2114550"/>
          </a:xfrm>
          <a:prstGeom prst="rect">
            <a:avLst/>
          </a:prstGeom>
          <a:noFill/>
        </p:spPr>
      </p:pic>
      <p:sp>
        <p:nvSpPr>
          <p:cNvPr id="40243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4800" y="57150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f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40243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19999" y="5715000"/>
            <a:ext cx="992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 err="1"/>
              <a:t>x’,y</a:t>
            </a:r>
            <a:r>
              <a:rPr lang="en-US" b="1" i="1" dirty="0"/>
              <a:t>’</a:t>
            </a:r>
            <a:r>
              <a:rPr lang="en-US" dirty="0"/>
              <a:t>)</a:t>
            </a:r>
          </a:p>
        </p:txBody>
      </p:sp>
      <p:grpSp>
        <p:nvGrpSpPr>
          <p:cNvPr id="2" name="Group 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2441" name="Line 9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2442" name="Line 10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2444" name="Line 12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2445" name="Line 13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2446" name="Text Box 1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/>
              <a:t>x</a:t>
            </a:r>
            <a:endParaRPr lang="en-US"/>
          </a:p>
        </p:txBody>
      </p:sp>
      <p:sp>
        <p:nvSpPr>
          <p:cNvPr id="402447" name="Text Box 1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/>
              <a:t>x’</a:t>
            </a:r>
            <a:endParaRPr lang="en-US"/>
          </a:p>
        </p:txBody>
      </p:sp>
      <p:sp>
        <p:nvSpPr>
          <p:cNvPr id="402448" name="Rectangle 1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749676" y="5105401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2449" name="Rectangle 1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315201" y="5121276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2450" name="Freeform 18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3946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57150">
            <a:solidFill>
              <a:schemeClr val="accent6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2451" name="Text Box 1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715000" y="48006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T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917372" y="4931229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</a:t>
            </a:r>
            <a:endParaRPr lang="en-US" dirty="0"/>
          </a:p>
        </p:txBody>
      </p:sp>
      <p:sp>
        <p:nvSpPr>
          <p:cNvPr id="24" name="Text Box 1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433459" y="4920342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Forward Warping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Send each pixel (</a:t>
            </a:r>
            <a:r>
              <a:rPr lang="en-US" b="1" i="1" dirty="0" err="1"/>
              <a:t>x</a:t>
            </a:r>
            <a:r>
              <a:rPr lang="en-US" b="1" dirty="0" err="1"/>
              <a:t>,</a:t>
            </a:r>
            <a:r>
              <a:rPr lang="en-US" b="1" i="1" dirty="0" err="1"/>
              <a:t>y</a:t>
            </a:r>
            <a:r>
              <a:rPr lang="en-US" dirty="0"/>
              <a:t>) to its corresponding location (</a:t>
            </a:r>
            <a:r>
              <a:rPr lang="en-US" b="1" i="1" dirty="0" err="1"/>
              <a:t>x’</a:t>
            </a:r>
            <a:r>
              <a:rPr lang="en-US" b="1" dirty="0" err="1"/>
              <a:t>,</a:t>
            </a:r>
            <a:r>
              <a:rPr lang="en-US" b="1" i="1" dirty="0" err="1"/>
              <a:t>y</a:t>
            </a:r>
            <a:r>
              <a:rPr lang="en-US" b="1" i="1" dirty="0"/>
              <a:t>’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i="1" dirty="0"/>
              <a:t>T</a:t>
            </a:r>
            <a:r>
              <a:rPr lang="en-US" dirty="0"/>
              <a:t>(</a:t>
            </a:r>
            <a:r>
              <a:rPr lang="en-US" b="1" i="1" dirty="0" err="1"/>
              <a:t>x</a:t>
            </a:r>
            <a:r>
              <a:rPr lang="en-US" b="1" dirty="0" err="1"/>
              <a:t>,</a:t>
            </a:r>
            <a:r>
              <a:rPr lang="en-US" b="1" i="1" dirty="0" err="1"/>
              <a:t>y</a:t>
            </a:r>
            <a:r>
              <a:rPr lang="en-US" dirty="0"/>
              <a:t>) in </a:t>
            </a: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 err="1"/>
              <a:t>x’</a:t>
            </a:r>
            <a:r>
              <a:rPr lang="en-US" b="1" dirty="0" err="1"/>
              <a:t>,</a:t>
            </a:r>
            <a:r>
              <a:rPr lang="en-US" b="1" i="1" dirty="0" err="1"/>
              <a:t>y</a:t>
            </a:r>
            <a:r>
              <a:rPr lang="en-US" b="1" i="1" dirty="0"/>
              <a:t>’</a:t>
            </a:r>
            <a:r>
              <a:rPr lang="en-US" dirty="0"/>
              <a:t>)</a:t>
            </a:r>
          </a:p>
        </p:txBody>
      </p:sp>
      <p:pic>
        <p:nvPicPr>
          <p:cNvPr id="403460" name="Picture 4" descr="HHHIMG_116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429001" y="3886201"/>
            <a:ext cx="2193925" cy="1643063"/>
          </a:xfrm>
          <a:prstGeom prst="rect">
            <a:avLst/>
          </a:prstGeom>
          <a:noFill/>
        </p:spPr>
      </p:pic>
      <p:pic>
        <p:nvPicPr>
          <p:cNvPr id="403461" name="Picture 5" descr="rotate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892926" y="3733800"/>
            <a:ext cx="2632075" cy="2114550"/>
          </a:xfrm>
          <a:prstGeom prst="rect">
            <a:avLst/>
          </a:prstGeom>
          <a:noFill/>
        </p:spPr>
      </p:pic>
      <p:grpSp>
        <p:nvGrpSpPr>
          <p:cNvPr id="2" name="Group 8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3465" name="Line 9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3466" name="Line 10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3468" name="Line 12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3469" name="Line 13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3470" name="Text Box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x</a:t>
            </a:r>
            <a:endParaRPr lang="en-US" dirty="0"/>
          </a:p>
        </p:txBody>
      </p:sp>
      <p:sp>
        <p:nvSpPr>
          <p:cNvPr id="403471" name="Text Box 1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/>
              <a:t>x’</a:t>
            </a:r>
            <a:endParaRPr lang="en-US"/>
          </a:p>
        </p:txBody>
      </p:sp>
      <p:sp>
        <p:nvSpPr>
          <p:cNvPr id="403472" name="Rectangle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749676" y="5105401"/>
            <a:ext cx="136525" cy="1365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44500" sx="168000" sy="168000" algn="ctr" rotWithShape="0">
              <a:prstClr val="black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73" name="Rectangle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15201" y="5121276"/>
            <a:ext cx="136525" cy="1365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44500" sx="168000" sy="168000" algn="ctr" rotWithShape="0">
              <a:prstClr val="black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74" name="Freeform 18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3946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57150">
            <a:solidFill>
              <a:schemeClr val="accent6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3475" name="Text Box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15000" y="48006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T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403476" name="Rectangle 2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209800" y="26670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What if pixel lands “between” two pixels?</a:t>
            </a:r>
          </a:p>
        </p:txBody>
      </p:sp>
      <p:sp>
        <p:nvSpPr>
          <p:cNvPr id="2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917372" y="4931229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</a:t>
            </a:r>
            <a:endParaRPr lang="en-US" dirty="0"/>
          </a:p>
        </p:txBody>
      </p:sp>
      <p:sp>
        <p:nvSpPr>
          <p:cNvPr id="25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433459" y="4920342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y’</a:t>
            </a:r>
            <a:endParaRPr lang="en-US" dirty="0"/>
          </a:p>
        </p:txBody>
      </p:sp>
      <p:sp>
        <p:nvSpPr>
          <p:cNvPr id="23" name="Text Box 6">
            <a:extLst>
              <a:ext uri="{FF2B5EF4-FFF2-40B4-BE49-F238E27FC236}">
                <a16:creationId xmlns:a16="http://schemas.microsoft.com/office/drawing/2014/main" id="{275EBB90-3E9E-43BD-B03D-D6CD5C299969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14800" y="57150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f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793D001A-242A-4F44-8954-13209F52E44C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619999" y="5715000"/>
            <a:ext cx="992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 err="1"/>
              <a:t>x’,y</a:t>
            </a:r>
            <a:r>
              <a:rPr lang="en-US" b="1" i="1" dirty="0"/>
              <a:t>’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03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72" grpId="0" animBg="1"/>
      <p:bldP spid="403473" grpId="0" animBg="1"/>
      <p:bldP spid="403474" grpId="0" animBg="1"/>
      <p:bldP spid="403476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Forward Warping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Send each pixel (</a:t>
            </a:r>
            <a:r>
              <a:rPr lang="en-US" b="1" i="1" dirty="0" err="1"/>
              <a:t>x</a:t>
            </a:r>
            <a:r>
              <a:rPr lang="en-US" b="1" dirty="0" err="1"/>
              <a:t>,</a:t>
            </a:r>
            <a:r>
              <a:rPr lang="en-US" b="1" i="1" dirty="0" err="1"/>
              <a:t>y</a:t>
            </a:r>
            <a:r>
              <a:rPr lang="en-US" dirty="0"/>
              <a:t>) to its corresponding location (</a:t>
            </a:r>
            <a:r>
              <a:rPr lang="en-US" b="1" i="1" dirty="0" err="1"/>
              <a:t>x’</a:t>
            </a:r>
            <a:r>
              <a:rPr lang="en-US" b="1" dirty="0" err="1"/>
              <a:t>,</a:t>
            </a:r>
            <a:r>
              <a:rPr lang="en-US" b="1" i="1" dirty="0" err="1"/>
              <a:t>y</a:t>
            </a:r>
            <a:r>
              <a:rPr lang="en-US" b="1" i="1" dirty="0"/>
              <a:t>’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i="1" dirty="0"/>
              <a:t>T</a:t>
            </a:r>
            <a:r>
              <a:rPr lang="en-US" dirty="0"/>
              <a:t>(</a:t>
            </a:r>
            <a:r>
              <a:rPr lang="en-US" b="1" i="1" dirty="0" err="1"/>
              <a:t>x</a:t>
            </a:r>
            <a:r>
              <a:rPr lang="en-US" b="1" dirty="0" err="1"/>
              <a:t>,</a:t>
            </a:r>
            <a:r>
              <a:rPr lang="en-US" b="1" i="1" dirty="0" err="1"/>
              <a:t>y</a:t>
            </a:r>
            <a:r>
              <a:rPr lang="en-US" dirty="0"/>
              <a:t>) in </a:t>
            </a: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 err="1"/>
              <a:t>x’</a:t>
            </a:r>
            <a:r>
              <a:rPr lang="en-US" b="1" dirty="0" err="1"/>
              <a:t>,</a:t>
            </a:r>
            <a:r>
              <a:rPr lang="en-US" b="1" i="1" dirty="0" err="1"/>
              <a:t>y</a:t>
            </a:r>
            <a:r>
              <a:rPr lang="en-US" b="1" i="1" dirty="0"/>
              <a:t>’</a:t>
            </a:r>
            <a:r>
              <a:rPr lang="en-US" dirty="0"/>
              <a:t>)</a:t>
            </a:r>
          </a:p>
        </p:txBody>
      </p:sp>
      <p:grpSp>
        <p:nvGrpSpPr>
          <p:cNvPr id="2" name="Group 6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4487" name="Line 7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4488" name="Line 8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9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4490" name="Line 10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4491" name="Line 11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4492" name="Text Box 1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/>
              <a:t>x</a:t>
            </a:r>
            <a:endParaRPr lang="en-US"/>
          </a:p>
        </p:txBody>
      </p:sp>
      <p:sp>
        <p:nvSpPr>
          <p:cNvPr id="404493" name="Text Box 1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/>
              <a:t>x’</a:t>
            </a:r>
            <a:endParaRPr lang="en-US"/>
          </a:p>
        </p:txBody>
      </p:sp>
      <p:sp>
        <p:nvSpPr>
          <p:cNvPr id="404494" name="Rectangle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738790" y="5105401"/>
            <a:ext cx="136525" cy="1365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4495" name="Rectangle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304315" y="5099504"/>
            <a:ext cx="136525" cy="1365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4496" name="Freeform 16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946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4497" name="Text Box 1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15000" y="48006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T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404498" name="Rectangle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09800" y="26670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What if pixel lands “between” two pixels?</a:t>
            </a:r>
          </a:p>
        </p:txBody>
      </p:sp>
      <p:sp>
        <p:nvSpPr>
          <p:cNvPr id="404499" name="Rectangle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09800" y="31242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Answer: add “contribution” to several pixels, normalize later (</a:t>
            </a:r>
            <a:r>
              <a:rPr lang="en-US" sz="2800" i="1" dirty="0" err="1"/>
              <a:t>splatting</a:t>
            </a:r>
            <a:r>
              <a:rPr lang="en-US" sz="2800" dirty="0"/>
              <a:t>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Can still result in holes</a:t>
            </a:r>
          </a:p>
        </p:txBody>
      </p:sp>
      <p:grpSp>
        <p:nvGrpSpPr>
          <p:cNvPr id="4" name="Group 20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3505200" y="4876800"/>
            <a:ext cx="609600" cy="609600"/>
            <a:chOff x="1248" y="3072"/>
            <a:chExt cx="384" cy="384"/>
          </a:xfrm>
        </p:grpSpPr>
        <p:sp>
          <p:nvSpPr>
            <p:cNvPr id="404501" name="Line 21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4502" name="Line 22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4503" name="Line 23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4504" name="Line 24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5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7010400" y="4800600"/>
            <a:ext cx="609600" cy="609600"/>
            <a:chOff x="1248" y="3072"/>
            <a:chExt cx="384" cy="384"/>
          </a:xfrm>
        </p:grpSpPr>
        <p:sp>
          <p:nvSpPr>
            <p:cNvPr id="404506" name="Line 26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4507" name="Line 27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4508" name="Line 28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4509" name="Line 29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917372" y="4931229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</a:t>
            </a:r>
            <a:endParaRPr lang="en-US" dirty="0"/>
          </a:p>
        </p:txBody>
      </p:sp>
      <p:sp>
        <p:nvSpPr>
          <p:cNvPr id="34" name="Text Box 1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433459" y="4920342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y’</a:t>
            </a:r>
            <a:endParaRPr lang="en-US" dirty="0"/>
          </a:p>
        </p:txBody>
      </p:sp>
      <p:sp>
        <p:nvSpPr>
          <p:cNvPr id="32" name="Text Box 6">
            <a:extLst>
              <a:ext uri="{FF2B5EF4-FFF2-40B4-BE49-F238E27FC236}">
                <a16:creationId xmlns:a16="http://schemas.microsoft.com/office/drawing/2014/main" id="{7E6F7B30-7E83-4308-8684-22BF98897374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114800" y="57150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f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35" name="Text Box 7">
            <a:extLst>
              <a:ext uri="{FF2B5EF4-FFF2-40B4-BE49-F238E27FC236}">
                <a16:creationId xmlns:a16="http://schemas.microsoft.com/office/drawing/2014/main" id="{20801351-6B52-4CB1-80AB-3F799CBBFA1E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619999" y="5715000"/>
            <a:ext cx="992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 err="1"/>
              <a:t>x’,y</a:t>
            </a:r>
            <a:r>
              <a:rPr lang="en-US" b="1" i="1" dirty="0"/>
              <a:t>’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200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9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Inverse Warping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Get each pixel </a:t>
            </a: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 err="1"/>
              <a:t>x’,y</a:t>
            </a:r>
            <a:r>
              <a:rPr lang="en-US" b="1" i="1" dirty="0"/>
              <a:t>’</a:t>
            </a:r>
            <a:r>
              <a:rPr lang="en-US" dirty="0"/>
              <a:t>) from its corresponding location (</a:t>
            </a:r>
            <a:r>
              <a:rPr lang="en-US" b="1" i="1" dirty="0" err="1"/>
              <a:t>x,y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i="1" dirty="0"/>
              <a:t>T</a:t>
            </a:r>
            <a:r>
              <a:rPr lang="en-US" baseline="30000" dirty="0"/>
              <a:t>-1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 in </a:t>
            </a:r>
            <a:r>
              <a:rPr lang="en-US" b="1" i="1" dirty="0"/>
              <a:t>f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pic>
        <p:nvPicPr>
          <p:cNvPr id="405508" name="Picture 4" descr="HHHIMG_116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429001" y="3886201"/>
            <a:ext cx="2193925" cy="1643063"/>
          </a:xfrm>
          <a:prstGeom prst="rect">
            <a:avLst/>
          </a:prstGeom>
          <a:noFill/>
        </p:spPr>
      </p:pic>
      <p:pic>
        <p:nvPicPr>
          <p:cNvPr id="405509" name="Picture 5" descr="rotate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892926" y="3733800"/>
            <a:ext cx="2632075" cy="2114550"/>
          </a:xfrm>
          <a:prstGeom prst="rect">
            <a:avLst/>
          </a:prstGeom>
          <a:noFill/>
        </p:spPr>
      </p:pic>
      <p:grpSp>
        <p:nvGrpSpPr>
          <p:cNvPr id="2" name="Group 8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5513" name="Line 9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5514" name="Line 10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5516" name="Line 12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5517" name="Line 13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5518" name="Text Box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/>
              <a:t>x</a:t>
            </a:r>
            <a:endParaRPr lang="en-US"/>
          </a:p>
        </p:txBody>
      </p:sp>
      <p:sp>
        <p:nvSpPr>
          <p:cNvPr id="405519" name="Text Box 1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/>
              <a:t>x’</a:t>
            </a:r>
            <a:endParaRPr lang="en-US"/>
          </a:p>
        </p:txBody>
      </p:sp>
      <p:sp>
        <p:nvSpPr>
          <p:cNvPr id="405520" name="Rectangle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749676" y="5105401"/>
            <a:ext cx="136525" cy="1365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44500" sx="168000" sy="168000" algn="ctr" rotWithShape="0">
              <a:prstClr val="black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21" name="Rectangle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15201" y="5121276"/>
            <a:ext cx="136525" cy="1365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44500" sx="168000" sy="168000" algn="ctr" rotWithShape="0">
              <a:prstClr val="black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22" name="Freeform 18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3946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57150">
            <a:solidFill>
              <a:schemeClr val="accent6"/>
            </a:solidFill>
            <a:round/>
            <a:headEnd type="triangle" w="lg" len="lg"/>
            <a:tailEnd type="non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5523" name="Text Box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664200" y="4800600"/>
            <a:ext cx="93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T</a:t>
            </a:r>
            <a:r>
              <a:rPr lang="en-US" baseline="30000" dirty="0"/>
              <a:t>-1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405524" name="Rectangle 2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209800" y="26670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Requires taking the inverse of the transform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What if pixel comes from “between” two pixels?</a:t>
            </a:r>
          </a:p>
        </p:txBody>
      </p:sp>
      <p:sp>
        <p:nvSpPr>
          <p:cNvPr id="2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917372" y="4931229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</a:t>
            </a:r>
            <a:endParaRPr lang="en-US" dirty="0"/>
          </a:p>
        </p:txBody>
      </p:sp>
      <p:sp>
        <p:nvSpPr>
          <p:cNvPr id="25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433459" y="4920342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y’</a:t>
            </a:r>
            <a:endParaRPr lang="en-US" dirty="0"/>
          </a:p>
        </p:txBody>
      </p:sp>
      <p:sp>
        <p:nvSpPr>
          <p:cNvPr id="23" name="Text Box 6">
            <a:extLst>
              <a:ext uri="{FF2B5EF4-FFF2-40B4-BE49-F238E27FC236}">
                <a16:creationId xmlns:a16="http://schemas.microsoft.com/office/drawing/2014/main" id="{E54DEA88-1DAE-4688-97C3-B08087372B97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14800" y="57150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f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401BDBB6-7832-4220-A5D5-136C4E2F7B7A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619999" y="5715000"/>
            <a:ext cx="992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 err="1"/>
              <a:t>x’,y</a:t>
            </a:r>
            <a:r>
              <a:rPr lang="en-US" b="1" i="1" dirty="0"/>
              <a:t>’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612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0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20" grpId="0" animBg="1"/>
      <p:bldP spid="405521" grpId="0" animBg="1"/>
      <p:bldP spid="405522" grpId="0" animBg="1"/>
      <p:bldP spid="405524" grpId="0" build="allAtOnce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Inverse Warping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Get each pixel </a:t>
            </a: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 err="1"/>
              <a:t>x’,y</a:t>
            </a:r>
            <a:r>
              <a:rPr lang="en-US" b="1" i="1" dirty="0"/>
              <a:t>’</a:t>
            </a:r>
            <a:r>
              <a:rPr lang="en-US" dirty="0"/>
              <a:t>) from its corresponding location (</a:t>
            </a:r>
            <a:r>
              <a:rPr lang="en-US" b="1" i="1" dirty="0" err="1"/>
              <a:t>x,y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i="1" dirty="0"/>
              <a:t>T</a:t>
            </a:r>
            <a:r>
              <a:rPr lang="en-US" baseline="30000" dirty="0"/>
              <a:t>-1</a:t>
            </a:r>
            <a:r>
              <a:rPr lang="en-US" dirty="0"/>
              <a:t>(</a:t>
            </a:r>
            <a:r>
              <a:rPr lang="en-US" b="1" i="1" dirty="0" err="1"/>
              <a:t>x’,y</a:t>
            </a:r>
            <a:r>
              <a:rPr lang="en-US" b="1" i="1"/>
              <a:t>’</a:t>
            </a:r>
            <a:r>
              <a:rPr lang="en-US"/>
              <a:t>) </a:t>
            </a:r>
            <a:r>
              <a:rPr lang="en-US" dirty="0"/>
              <a:t>in </a:t>
            </a:r>
            <a:r>
              <a:rPr lang="en-US" b="1" i="1" dirty="0"/>
              <a:t>f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4065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9800" y="26670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What if pixel comes from “between” two pixels?</a:t>
            </a:r>
          </a:p>
        </p:txBody>
      </p:sp>
      <p:sp>
        <p:nvSpPr>
          <p:cNvPr id="4065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09800" y="31242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/>
              <a:t>Answer: </a:t>
            </a:r>
            <a:r>
              <a:rPr lang="en-US" sz="2800" i="1"/>
              <a:t>resample</a:t>
            </a:r>
            <a:r>
              <a:rPr lang="en-US" sz="2800"/>
              <a:t> color value from </a:t>
            </a:r>
            <a:r>
              <a:rPr lang="en-US" sz="2800" i="1"/>
              <a:t>interpolated</a:t>
            </a:r>
            <a:r>
              <a:rPr lang="en-US" sz="2800"/>
              <a:t> (</a:t>
            </a:r>
            <a:r>
              <a:rPr lang="en-US" sz="2800" i="1"/>
              <a:t>prefiltered</a:t>
            </a:r>
            <a:r>
              <a:rPr lang="en-US" sz="2800"/>
              <a:t>) source image</a:t>
            </a:r>
          </a:p>
        </p:txBody>
      </p:sp>
      <p:grpSp>
        <p:nvGrpSpPr>
          <p:cNvPr id="2" name="Group 8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6537" name="Line 9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6538" name="Line 10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6540" name="Line 12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6541" name="Line 13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6542" name="Text Box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/>
              <a:t>x</a:t>
            </a:r>
            <a:endParaRPr lang="en-US"/>
          </a:p>
        </p:txBody>
      </p:sp>
      <p:sp>
        <p:nvSpPr>
          <p:cNvPr id="406543" name="Text Box 1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/>
              <a:t>x’</a:t>
            </a:r>
            <a:endParaRPr lang="en-US"/>
          </a:p>
        </p:txBody>
      </p:sp>
      <p:sp>
        <p:nvSpPr>
          <p:cNvPr id="406544" name="Rectangle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727904" y="5072743"/>
            <a:ext cx="92075" cy="92075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6545" name="Rectangle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269162" y="5060949"/>
            <a:ext cx="92075" cy="92075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6546" name="Freeform 18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3946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triangle" w="lg" len="lg"/>
            <a:tailEnd type="none" w="lg" len="lg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3505200" y="4876800"/>
            <a:ext cx="609600" cy="609600"/>
            <a:chOff x="1248" y="3072"/>
            <a:chExt cx="384" cy="384"/>
          </a:xfrm>
        </p:grpSpPr>
        <p:sp>
          <p:nvSpPr>
            <p:cNvPr id="406548" name="Line 20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6549" name="Line 21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6550" name="Line 22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6551" name="Line 23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4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7010400" y="4800600"/>
            <a:ext cx="609600" cy="609600"/>
            <a:chOff x="1248" y="3072"/>
            <a:chExt cx="384" cy="384"/>
          </a:xfrm>
        </p:grpSpPr>
        <p:sp>
          <p:nvSpPr>
            <p:cNvPr id="406553" name="Line 25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6554" name="Line 26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6555" name="Line 27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6556" name="Line 28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917372" y="4931229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</a:t>
            </a:r>
            <a:endParaRPr lang="en-US" dirty="0"/>
          </a:p>
        </p:txBody>
      </p:sp>
      <p:sp>
        <p:nvSpPr>
          <p:cNvPr id="33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433459" y="4920342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y’</a:t>
            </a:r>
            <a:endParaRPr lang="en-US" dirty="0"/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8CD2FE61-9FB4-4F3F-A559-3157E06498C2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14800" y="57150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f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36" name="Text Box 7">
            <a:extLst>
              <a:ext uri="{FF2B5EF4-FFF2-40B4-BE49-F238E27FC236}">
                <a16:creationId xmlns:a16="http://schemas.microsoft.com/office/drawing/2014/main" id="{8AD2B899-F1D5-40C4-BA22-681044F8DA76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619999" y="5715000"/>
            <a:ext cx="9929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g</a:t>
            </a:r>
            <a:r>
              <a:rPr lang="en-US" dirty="0"/>
              <a:t>(</a:t>
            </a:r>
            <a:r>
              <a:rPr lang="en-US" b="1" i="1" dirty="0" err="1"/>
              <a:t>x’,y</a:t>
            </a:r>
            <a:r>
              <a:rPr lang="en-US" b="1" i="1" dirty="0"/>
              <a:t>’</a:t>
            </a:r>
            <a:r>
              <a:rPr lang="en-US" dirty="0"/>
              <a:t>)</a:t>
            </a:r>
          </a:p>
        </p:txBody>
      </p:sp>
      <p:sp>
        <p:nvSpPr>
          <p:cNvPr id="37" name="Text Box 19">
            <a:extLst>
              <a:ext uri="{FF2B5EF4-FFF2-40B4-BE49-F238E27FC236}">
                <a16:creationId xmlns:a16="http://schemas.microsoft.com/office/drawing/2014/main" id="{8954F3C1-6C62-4119-BFE0-731D26530AB5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664200" y="4800600"/>
            <a:ext cx="93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T</a:t>
            </a:r>
            <a:r>
              <a:rPr lang="en-US" baseline="30000" dirty="0"/>
              <a:t>-1</a:t>
            </a:r>
            <a:r>
              <a:rPr lang="en-US" dirty="0"/>
              <a:t>(</a:t>
            </a:r>
            <a:r>
              <a:rPr lang="en-US" b="1" i="1" dirty="0" err="1"/>
              <a:t>x,y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65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Interpolation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Possible interpolation filters: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bilinear</a:t>
            </a:r>
          </a:p>
          <a:p>
            <a:pPr lvl="1"/>
            <a:r>
              <a:rPr lang="en-US"/>
              <a:t>bicubic</a:t>
            </a:r>
            <a:endParaRPr lang="en-US" dirty="0"/>
          </a:p>
          <a:p>
            <a:pPr lvl="1"/>
            <a:r>
              <a:rPr lang="en-US" dirty="0" err="1"/>
              <a:t>sinc</a:t>
            </a:r>
            <a:endParaRPr lang="en-US" dirty="0"/>
          </a:p>
          <a:p>
            <a:r>
              <a:rPr lang="en-US" dirty="0"/>
              <a:t>Needed to prevent “jaggies”</a:t>
            </a:r>
            <a:br>
              <a:rPr lang="en-US" dirty="0"/>
            </a:br>
            <a:r>
              <a:rPr lang="en-US" dirty="0"/>
              <a:t> and “texture crawl” </a:t>
            </a:r>
          </a:p>
          <a:p>
            <a:pPr>
              <a:buNone/>
            </a:pPr>
            <a:r>
              <a:rPr lang="en-US" dirty="0"/>
              <a:t>       </a:t>
            </a:r>
            <a:r>
              <a:rPr lang="en-US" sz="2400" dirty="0"/>
              <a:t>(with </a:t>
            </a:r>
            <a:r>
              <a:rPr lang="en-US" sz="2400" dirty="0" err="1"/>
              <a:t>prefiltering</a:t>
            </a:r>
            <a:r>
              <a:rPr lang="en-US" sz="2400" dirty="0"/>
              <a:t>)</a:t>
            </a:r>
          </a:p>
        </p:txBody>
      </p:sp>
      <p:pic>
        <p:nvPicPr>
          <p:cNvPr id="407556" name="Picture 4" descr="rotatedNN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1807029"/>
            <a:ext cx="3449638" cy="2840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build="p" bldLvl="2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alignment</a:t>
            </a:r>
          </a:p>
        </p:txBody>
      </p:sp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00200"/>
            <a:ext cx="871482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38600" y="5467290"/>
            <a:ext cx="4264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don’t these image line up exactly?</a:t>
            </a:r>
          </a:p>
        </p:txBody>
      </p:sp>
    </p:spTree>
    <p:extLst>
      <p:ext uri="{BB962C8B-B14F-4D97-AF65-F5344CB8AC3E}">
        <p14:creationId xmlns:p14="http://schemas.microsoft.com/office/powerpoint/2010/main" val="335899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geometric relationship between these two images?</a:t>
            </a:r>
          </a:p>
        </p:txBody>
      </p:sp>
      <p:pic>
        <p:nvPicPr>
          <p:cNvPr id="311298" name="Picture 2" descr="C:\snavely\matlab\A2P3\se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2362200"/>
            <a:ext cx="4267200" cy="3707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1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3784" y="2538984"/>
            <a:ext cx="2139616" cy="3252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4800600" y="3377626"/>
            <a:ext cx="685800" cy="1041975"/>
            <a:chOff x="3276600" y="3377625"/>
            <a:chExt cx="685800" cy="1041975"/>
          </a:xfrm>
        </p:grpSpPr>
        <p:sp>
          <p:nvSpPr>
            <p:cNvPr id="6" name="Right Arrow 5"/>
            <p:cNvSpPr/>
            <p:nvPr/>
          </p:nvSpPr>
          <p:spPr>
            <a:xfrm>
              <a:off x="3276600" y="3810000"/>
              <a:ext cx="685800" cy="609600"/>
            </a:xfrm>
            <a:prstGeom prst="rightArrow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2800" y="3377625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?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49496" y="6153090"/>
            <a:ext cx="7708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Answer: Similarity transformation </a:t>
            </a:r>
            <a:r>
              <a:rPr lang="en-US" sz="2000" dirty="0"/>
              <a:t>(translation, rotation, uniform scale)</a:t>
            </a:r>
          </a:p>
        </p:txBody>
      </p:sp>
    </p:spTree>
    <p:extLst>
      <p:ext uri="{BB962C8B-B14F-4D97-AF65-F5344CB8AC3E}">
        <p14:creationId xmlns:p14="http://schemas.microsoft.com/office/powerpoint/2010/main" val="273673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G_01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1062" y="2590800"/>
            <a:ext cx="3848338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 descr="IMG_01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590800"/>
            <a:ext cx="3848338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715000" y="3352801"/>
            <a:ext cx="685800" cy="1041975"/>
            <a:chOff x="3276600" y="3377625"/>
            <a:chExt cx="685800" cy="1041975"/>
          </a:xfrm>
        </p:grpSpPr>
        <p:sp>
          <p:nvSpPr>
            <p:cNvPr id="12" name="Right Arrow 11"/>
            <p:cNvSpPr/>
            <p:nvPr/>
          </p:nvSpPr>
          <p:spPr>
            <a:xfrm>
              <a:off x="3276600" y="3810000"/>
              <a:ext cx="685800" cy="609600"/>
            </a:xfrm>
            <a:prstGeom prst="rightArrow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52800" y="3377625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?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E06C2C16-E3E2-4F52-95EC-F8E15B12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geometric relationship between these two images?</a:t>
            </a:r>
          </a:p>
        </p:txBody>
      </p:sp>
    </p:spTree>
    <p:extLst>
      <p:ext uri="{BB962C8B-B14F-4D97-AF65-F5344CB8AC3E}">
        <p14:creationId xmlns:p14="http://schemas.microsoft.com/office/powerpoint/2010/main" val="24867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G_01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1834" y="3705680"/>
            <a:ext cx="20383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IMG_01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1834" y="1981200"/>
            <a:ext cx="20383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pan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4" y="2552020"/>
            <a:ext cx="4342683" cy="201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>
            <a:off x="4615548" y="3276602"/>
            <a:ext cx="642258" cy="642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21809" y="5535305"/>
            <a:ext cx="9132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Very important for creating mosaics!</a:t>
            </a:r>
          </a:p>
          <a:p>
            <a:r>
              <a:rPr lang="en-US" sz="2400" dirty="0"/>
              <a:t>First, we need to know what this transformation is.</a:t>
            </a:r>
          </a:p>
          <a:p>
            <a:r>
              <a:rPr lang="en-US" sz="2400" dirty="0"/>
              <a:t>Second, we need to figure out how to compute it using feature matches.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9D7150-EF8C-42C8-9FFD-3D844DD5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geometric relationship between these two images?</a:t>
            </a:r>
          </a:p>
        </p:txBody>
      </p:sp>
    </p:spTree>
    <p:extLst>
      <p:ext uri="{BB962C8B-B14F-4D97-AF65-F5344CB8AC3E}">
        <p14:creationId xmlns:p14="http://schemas.microsoft.com/office/powerpoint/2010/main" val="390529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 Stitching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E337-7AB0-4109-ABB2-4E1E89413B77}" type="slidenum">
              <a:rPr lang="en-US"/>
              <a:pPr/>
              <a:t>8</a:t>
            </a:fld>
            <a:endParaRPr lang="en-US"/>
          </a:p>
        </p:txBody>
      </p:sp>
      <p:sp>
        <p:nvSpPr>
          <p:cNvPr id="3983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Image Warping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image filtering: </a:t>
            </a:r>
            <a:r>
              <a:rPr lang="en-US" dirty="0"/>
              <a:t>change </a:t>
            </a:r>
            <a:r>
              <a:rPr lang="en-US" i="1" dirty="0"/>
              <a:t>range</a:t>
            </a:r>
            <a:r>
              <a:rPr lang="en-US" dirty="0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i="1" dirty="0"/>
              <a:t>g(x) = h(f(x))</a:t>
            </a:r>
          </a:p>
          <a:p>
            <a:pPr algn="ctr">
              <a:lnSpc>
                <a:spcPct val="90000"/>
              </a:lnSpc>
            </a:pPr>
            <a:endParaRPr lang="en-US" i="1" dirty="0"/>
          </a:p>
          <a:p>
            <a:pPr algn="ctr">
              <a:lnSpc>
                <a:spcPct val="90000"/>
              </a:lnSpc>
            </a:pPr>
            <a:endParaRPr lang="en-US" i="1" dirty="0"/>
          </a:p>
          <a:p>
            <a:pPr>
              <a:lnSpc>
                <a:spcPct val="170000"/>
              </a:lnSpc>
            </a:pPr>
            <a:r>
              <a:rPr lang="en-US" b="1" dirty="0"/>
              <a:t>image warping: </a:t>
            </a:r>
            <a:r>
              <a:rPr lang="en-US" dirty="0"/>
              <a:t>change </a:t>
            </a:r>
            <a:r>
              <a:rPr lang="en-US" i="1" dirty="0"/>
              <a:t>domain</a:t>
            </a:r>
            <a:r>
              <a:rPr lang="en-US" dirty="0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i="1" dirty="0"/>
              <a:t>g(x) = f(h(x))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048000" y="2667000"/>
            <a:ext cx="1981200" cy="1219200"/>
            <a:chOff x="960" y="1872"/>
            <a:chExt cx="1248" cy="768"/>
          </a:xfrm>
        </p:grpSpPr>
        <p:sp>
          <p:nvSpPr>
            <p:cNvPr id="398341" name="Line 5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42" name="Line 6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43" name="Freeform 7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248" y="2000"/>
              <a:ext cx="672" cy="38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44" name="Text Box 8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398345" name="Text Box 9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x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5105400" y="2971804"/>
            <a:ext cx="1600200" cy="369888"/>
            <a:chOff x="2256" y="2064"/>
            <a:chExt cx="1008" cy="233"/>
          </a:xfrm>
        </p:grpSpPr>
        <p:sp>
          <p:nvSpPr>
            <p:cNvPr id="398347" name="Text Box 11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592" y="2064"/>
              <a:ext cx="336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398348" name="Line 12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49" name="Line 13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7162800" y="2667000"/>
            <a:ext cx="1981200" cy="1219200"/>
            <a:chOff x="3552" y="1872"/>
            <a:chExt cx="1248" cy="768"/>
          </a:xfrm>
        </p:grpSpPr>
        <p:sp>
          <p:nvSpPr>
            <p:cNvPr id="398351" name="Line 15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3744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52" name="Line 16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74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53" name="Freeform 17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840" y="2000"/>
              <a:ext cx="672" cy="160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54" name="Text Box 18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552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g</a:t>
              </a:r>
            </a:p>
          </p:txBody>
        </p:sp>
        <p:sp>
          <p:nvSpPr>
            <p:cNvPr id="398355" name="Text Box 19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560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x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3048000" y="5029200"/>
            <a:ext cx="1981200" cy="1219200"/>
            <a:chOff x="960" y="1872"/>
            <a:chExt cx="1248" cy="768"/>
          </a:xfrm>
        </p:grpSpPr>
        <p:sp>
          <p:nvSpPr>
            <p:cNvPr id="398357" name="Line 21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58" name="Line 22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59" name="Freeform 23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1248" y="2000"/>
              <a:ext cx="672" cy="38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60" name="Text Box 24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398361" name="Text Box 25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x</a:t>
              </a:r>
            </a:p>
          </p:txBody>
        </p:sp>
      </p:grpSp>
      <p:grpSp>
        <p:nvGrpSpPr>
          <p:cNvPr id="6" name="Group 2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105400" y="5314954"/>
            <a:ext cx="1600200" cy="369888"/>
            <a:chOff x="2256" y="2064"/>
            <a:chExt cx="1008" cy="233"/>
          </a:xfrm>
        </p:grpSpPr>
        <p:sp>
          <p:nvSpPr>
            <p:cNvPr id="398363" name="Text Box 27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592" y="2064"/>
              <a:ext cx="336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398364" name="Line 28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65" name="Line 29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7162800" y="5029200"/>
            <a:ext cx="1981200" cy="1219200"/>
            <a:chOff x="3552" y="3168"/>
            <a:chExt cx="1248" cy="768"/>
          </a:xfrm>
        </p:grpSpPr>
        <p:sp>
          <p:nvSpPr>
            <p:cNvPr id="398367" name="Line 31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3744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68" name="Line 32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3744" y="374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69" name="Freeform 33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4224" y="3296"/>
              <a:ext cx="384" cy="38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8370" name="Text Box 3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552" y="316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g</a:t>
              </a:r>
            </a:p>
          </p:txBody>
        </p:sp>
        <p:sp>
          <p:nvSpPr>
            <p:cNvPr id="398371" name="Text Box 35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560" y="3705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81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 Stitching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70914-9068-42C4-B28F-653E5D555BEA}" type="slidenum">
              <a:rPr lang="en-US"/>
              <a:pPr/>
              <a:t>9</a:t>
            </a:fld>
            <a:endParaRPr lang="en-US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Image Warping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image filtering: </a:t>
            </a:r>
            <a:r>
              <a:rPr lang="en-US" dirty="0"/>
              <a:t>change </a:t>
            </a:r>
            <a:r>
              <a:rPr lang="en-US" i="1" dirty="0"/>
              <a:t>range</a:t>
            </a:r>
            <a:r>
              <a:rPr lang="en-US" dirty="0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i="1" dirty="0"/>
              <a:t>g(x) = h(f(x))</a:t>
            </a:r>
          </a:p>
          <a:p>
            <a:pPr algn="ctr">
              <a:lnSpc>
                <a:spcPct val="90000"/>
              </a:lnSpc>
            </a:pPr>
            <a:endParaRPr lang="en-US" i="1" dirty="0"/>
          </a:p>
          <a:p>
            <a:pPr algn="ctr">
              <a:lnSpc>
                <a:spcPct val="90000"/>
              </a:lnSpc>
            </a:pPr>
            <a:endParaRPr lang="en-US" i="1" dirty="0"/>
          </a:p>
          <a:p>
            <a:pPr>
              <a:lnSpc>
                <a:spcPct val="170000"/>
              </a:lnSpc>
            </a:pPr>
            <a:r>
              <a:rPr lang="en-US" b="1" dirty="0"/>
              <a:t>image warping: </a:t>
            </a:r>
            <a:r>
              <a:rPr lang="en-US" dirty="0"/>
              <a:t>change </a:t>
            </a:r>
            <a:r>
              <a:rPr lang="en-US" i="1" dirty="0"/>
              <a:t>domain</a:t>
            </a:r>
            <a:r>
              <a:rPr lang="en-US" dirty="0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i="1" dirty="0"/>
              <a:t>g(x) = f(h(x))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5105400" y="2924179"/>
            <a:ext cx="1600200" cy="369888"/>
            <a:chOff x="2256" y="2064"/>
            <a:chExt cx="1008" cy="233"/>
          </a:xfrm>
        </p:grpSpPr>
        <p:sp>
          <p:nvSpPr>
            <p:cNvPr id="399365" name="Text Box 5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592" y="2064"/>
              <a:ext cx="336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399366" name="Line 6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9367" name="Line 7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8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5105400" y="5314954"/>
            <a:ext cx="1600200" cy="369888"/>
            <a:chOff x="2256" y="2064"/>
            <a:chExt cx="1008" cy="233"/>
          </a:xfrm>
        </p:grpSpPr>
        <p:sp>
          <p:nvSpPr>
            <p:cNvPr id="399369" name="Text Box 9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592" y="2064"/>
              <a:ext cx="336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399370" name="Line 10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9371" name="Line 11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99372" name="Picture 12" descr="HHHIMG_116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276600" y="2590801"/>
            <a:ext cx="1462088" cy="1095375"/>
          </a:xfrm>
          <a:prstGeom prst="rect">
            <a:avLst/>
          </a:prstGeom>
          <a:noFill/>
        </p:spPr>
      </p:pic>
      <p:pic>
        <p:nvPicPr>
          <p:cNvPr id="399373" name="Picture 13" descr="HHHIMG_1166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 cstate="print">
            <a:lum bright="48000"/>
          </a:blip>
          <a:srcRect/>
          <a:stretch>
            <a:fillRect/>
          </a:stretch>
        </p:blipFill>
        <p:spPr bwMode="auto">
          <a:xfrm>
            <a:off x="7467600" y="2590801"/>
            <a:ext cx="1462088" cy="1095375"/>
          </a:xfrm>
          <a:prstGeom prst="rect">
            <a:avLst/>
          </a:prstGeom>
          <a:noFill/>
        </p:spPr>
      </p:pic>
      <p:pic>
        <p:nvPicPr>
          <p:cNvPr id="399374" name="Picture 14" descr="HHHIMG_1166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276600" y="5000626"/>
            <a:ext cx="1462088" cy="1095375"/>
          </a:xfrm>
          <a:prstGeom prst="rect">
            <a:avLst/>
          </a:prstGeom>
          <a:noFill/>
        </p:spPr>
      </p:pic>
      <p:pic>
        <p:nvPicPr>
          <p:cNvPr id="399375" name="Picture 15" descr="HHHIMG_1166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453314" y="5105400"/>
            <a:ext cx="1843087" cy="762000"/>
          </a:xfrm>
          <a:prstGeom prst="rect">
            <a:avLst/>
          </a:prstGeom>
          <a:noFill/>
        </p:spPr>
      </p:pic>
      <p:sp>
        <p:nvSpPr>
          <p:cNvPr id="399376" name="Text Box 1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971800" y="2619376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f</a:t>
            </a:r>
          </a:p>
        </p:txBody>
      </p:sp>
      <p:sp>
        <p:nvSpPr>
          <p:cNvPr id="399377" name="Text Box 1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971800" y="50434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f</a:t>
            </a:r>
          </a:p>
        </p:txBody>
      </p:sp>
      <p:sp>
        <p:nvSpPr>
          <p:cNvPr id="399378" name="Text Box 1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162800" y="51196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g</a:t>
            </a:r>
          </a:p>
        </p:txBody>
      </p:sp>
      <p:sp>
        <p:nvSpPr>
          <p:cNvPr id="399379" name="Text Box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162800" y="2619376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988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7.1.1417"/>
  <p:tag name="SLIDO_PRESENTATION_ID" val="00000000-0000-0000-0000-000000000000"/>
  <p:tag name="SLIDO_EVENT_UUID" val="ddcd4ec7-4e7b-49b2-9470-3ab17b7ef00d"/>
  <p:tag name="SLIDO_EVENT_SECTION_UUID" val="668f0d42-67c0-41a5-a3f1-688ee53fddd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 \matrx{c}{x'_i \\ y'_i \\ 1} \cong&#10; \matrx{cccc}{h_{00} &amp; h_{01} &amp; h_{02} \\&#10;       h_{10} &amp; h_{11} &amp; h_{12} \\&#10;       h_{20} &amp; h_{21} &amp; h_{22}}&#10; \matrx{c}{x_i \\ y_i \\  1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161.875"/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DE1935DD53614DBD1DFC484EE906B3" ma:contentTypeVersion="4" ma:contentTypeDescription="Create a new document." ma:contentTypeScope="" ma:versionID="576abc044a12317f1af00c162f20140a">
  <xsd:schema xmlns:xsd="http://www.w3.org/2001/XMLSchema" xmlns:xs="http://www.w3.org/2001/XMLSchema" xmlns:p="http://schemas.microsoft.com/office/2006/metadata/properties" xmlns:ns2="41decfab-4d90-46b9-b9d5-e73c08b07808" targetNamespace="http://schemas.microsoft.com/office/2006/metadata/properties" ma:root="true" ma:fieldsID="97c41117192691d6db08bdcbea5ceca8" ns2:_="">
    <xsd:import namespace="41decfab-4d90-46b9-b9d5-e73c08b078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ecfab-4d90-46b9-b9d5-e73c08b078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0F2E53-D9B9-4A5B-9169-B56B70EBA1DA}"/>
</file>

<file path=customXml/itemProps2.xml><?xml version="1.0" encoding="utf-8"?>
<ds:datastoreItem xmlns:ds="http://schemas.openxmlformats.org/officeDocument/2006/customXml" ds:itemID="{DB00B2BC-B8F1-47CE-9348-EC08F9A16103}"/>
</file>

<file path=customXml/itemProps3.xml><?xml version="1.0" encoding="utf-8"?>
<ds:datastoreItem xmlns:ds="http://schemas.openxmlformats.org/officeDocument/2006/customXml" ds:itemID="{F3C753D6-BE12-4D43-8C5F-C5806DD6DC2C}"/>
</file>

<file path=docProps/app.xml><?xml version="1.0" encoding="utf-8"?>
<Properties xmlns="http://schemas.openxmlformats.org/officeDocument/2006/extended-properties" xmlns:vt="http://schemas.openxmlformats.org/officeDocument/2006/docPropsVTypes">
  <TotalTime>11596</TotalTime>
  <Words>985</Words>
  <Application>Microsoft Office PowerPoint</Application>
  <PresentationFormat>Widescreen</PresentationFormat>
  <Paragraphs>252</Paragraphs>
  <Slides>40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Myriad Pro</vt:lpstr>
      <vt:lpstr>Verdana</vt:lpstr>
      <vt:lpstr>Office Theme</vt:lpstr>
      <vt:lpstr>Equation</vt:lpstr>
      <vt:lpstr>Photo Editor Photo</vt:lpstr>
      <vt:lpstr>Image transformations and image warping</vt:lpstr>
      <vt:lpstr>Reading</vt:lpstr>
      <vt:lpstr>Image alignment</vt:lpstr>
      <vt:lpstr>Image alignment</vt:lpstr>
      <vt:lpstr>What is the geometric relationship between these two images?</vt:lpstr>
      <vt:lpstr>What is the geometric relationship between these two images?</vt:lpstr>
      <vt:lpstr>What is the geometric relationship between these two images?</vt:lpstr>
      <vt:lpstr>Image Warping</vt:lpstr>
      <vt:lpstr>Image Warping</vt:lpstr>
      <vt:lpstr>Parametric (global) warping</vt:lpstr>
      <vt:lpstr>Parametric (global) warping</vt:lpstr>
      <vt:lpstr>Common linear transformations</vt:lpstr>
      <vt:lpstr>Common linear transformations</vt:lpstr>
      <vt:lpstr>2x2 Matrices</vt:lpstr>
      <vt:lpstr>2x2 Matrices</vt:lpstr>
      <vt:lpstr>2x2 Matrices</vt:lpstr>
      <vt:lpstr>2x2 Matrices</vt:lpstr>
      <vt:lpstr>All 2D Linear Transformations</vt:lpstr>
      <vt:lpstr>Homogeneous coordinates</vt:lpstr>
      <vt:lpstr>Translation</vt:lpstr>
      <vt:lpstr>Affine transformations</vt:lpstr>
      <vt:lpstr>Basic affine transformations</vt:lpstr>
      <vt:lpstr>Affine transformations</vt:lpstr>
      <vt:lpstr>Is this an affine transformation?</vt:lpstr>
      <vt:lpstr>Where do we go from here?</vt:lpstr>
      <vt:lpstr>Projective Transformations aka Homographies aka Planar Perspective Maps</vt:lpstr>
      <vt:lpstr>Homographies</vt:lpstr>
      <vt:lpstr>Points at infinity</vt:lpstr>
      <vt:lpstr>Image warping with homographies</vt:lpstr>
      <vt:lpstr>Homographies</vt:lpstr>
      <vt:lpstr>Homographies</vt:lpstr>
      <vt:lpstr>Alternate formulation for homographies</vt:lpstr>
      <vt:lpstr>2D image transformations</vt:lpstr>
      <vt:lpstr>Implementing image warping</vt:lpstr>
      <vt:lpstr>Forward Warping</vt:lpstr>
      <vt:lpstr>Forward Warping</vt:lpstr>
      <vt:lpstr>Inverse Warping</vt:lpstr>
      <vt:lpstr>Inverse Warping</vt:lpstr>
      <vt:lpstr>Interpolation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Transformations and warping</dc:title>
  <dc:creator>Noah Snavely</dc:creator>
  <cp:lastModifiedBy>Tahir Mustafa Madni</cp:lastModifiedBy>
  <cp:revision>248</cp:revision>
  <dcterms:created xsi:type="dcterms:W3CDTF">2009-08-25T02:47:59Z</dcterms:created>
  <dcterms:modified xsi:type="dcterms:W3CDTF">2024-09-24T06:35:55Z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  <property fmtid="{D5CDD505-2E9C-101B-9397-08002B2CF9AE}" pid="3" name="ContentTypeId">
    <vt:lpwstr>0x0101004FDE1935DD53614DBD1DFC484EE906B3</vt:lpwstr>
  </property>
</Properties>
</file>